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FFCC66"/>
    <a:srgbClr val="002060"/>
    <a:srgbClr val="9DC3E6"/>
    <a:srgbClr val="DEEBF7"/>
    <a:srgbClr val="CCECFF"/>
    <a:srgbClr val="FFCC99"/>
    <a:srgbClr val="FF9966"/>
    <a:srgbClr val="FFCCCC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570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4607E8AE-F14B-4254-87B4-20A54FE34B10}"/>
              </a:ext>
            </a:extLst>
          </p:cNvPr>
          <p:cNvGrpSpPr/>
          <p:nvPr/>
        </p:nvGrpSpPr>
        <p:grpSpPr>
          <a:xfrm>
            <a:off x="5188816" y="1043735"/>
            <a:ext cx="4028776" cy="4028776"/>
            <a:chOff x="5188816" y="1223755"/>
            <a:chExt cx="4028776" cy="4028776"/>
          </a:xfrm>
        </p:grpSpPr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C23FE140-623A-44C5-A76C-A2744E72D006}"/>
                </a:ext>
              </a:extLst>
            </p:cNvPr>
            <p:cNvGrpSpPr/>
            <p:nvPr/>
          </p:nvGrpSpPr>
          <p:grpSpPr>
            <a:xfrm rot="5400000">
              <a:off x="5188816" y="1223755"/>
              <a:ext cx="4028776" cy="4028776"/>
              <a:chOff x="5188816" y="1223755"/>
              <a:chExt cx="4028776" cy="4028776"/>
            </a:xfrm>
          </p:grpSpPr>
          <p:sp>
            <p:nvSpPr>
              <p:cNvPr id="156" name="正方形/長方形 155">
                <a:extLst>
                  <a:ext uri="{FF2B5EF4-FFF2-40B4-BE49-F238E27FC236}">
                    <a16:creationId xmlns:a16="http://schemas.microsoft.com/office/drawing/2014/main" id="{B45E744C-DD36-4A8C-8323-BBEA2539F310}"/>
                  </a:ext>
                </a:extLst>
              </p:cNvPr>
              <p:cNvSpPr/>
              <p:nvPr/>
            </p:nvSpPr>
            <p:spPr bwMode="auto">
              <a:xfrm>
                <a:off x="5188816" y="1223755"/>
                <a:ext cx="4028776" cy="4028776"/>
              </a:xfrm>
              <a:prstGeom prst="rect">
                <a:avLst/>
              </a:prstGeom>
              <a:blipFill>
                <a:blip r:embed="rId2"/>
                <a:tile tx="0" ty="0" sx="100000" sy="100000" flip="none" algn="tl"/>
              </a:blip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正方形/長方形 156">
                <a:extLst>
                  <a:ext uri="{FF2B5EF4-FFF2-40B4-BE49-F238E27FC236}">
                    <a16:creationId xmlns:a16="http://schemas.microsoft.com/office/drawing/2014/main" id="{134E324D-9023-4E6A-8636-C12F34931C01}"/>
                  </a:ext>
                </a:extLst>
              </p:cNvPr>
              <p:cNvSpPr/>
              <p:nvPr/>
            </p:nvSpPr>
            <p:spPr bwMode="auto">
              <a:xfrm>
                <a:off x="5188816" y="1223755"/>
                <a:ext cx="4028776" cy="4028776"/>
              </a:xfrm>
              <a:prstGeom prst="rect">
                <a:avLst/>
              </a:prstGeom>
              <a:solidFill>
                <a:srgbClr val="FFC000">
                  <a:alpha val="80000"/>
                </a:srgb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5" name="正方形/長方形 154">
              <a:extLst>
                <a:ext uri="{FF2B5EF4-FFF2-40B4-BE49-F238E27FC236}">
                  <a16:creationId xmlns:a16="http://schemas.microsoft.com/office/drawing/2014/main" id="{2F1B41F9-4A66-42C8-A68F-D10392AF0AA0}"/>
                </a:ext>
              </a:extLst>
            </p:cNvPr>
            <p:cNvSpPr/>
            <p:nvPr/>
          </p:nvSpPr>
          <p:spPr bwMode="auto">
            <a:xfrm>
              <a:off x="5188816" y="1223755"/>
              <a:ext cx="4028776" cy="4028776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8D97CAAE-25E1-411E-BBB6-D54C86B8CDEB}"/>
              </a:ext>
            </a:extLst>
          </p:cNvPr>
          <p:cNvGrpSpPr/>
          <p:nvPr/>
        </p:nvGrpSpPr>
        <p:grpSpPr>
          <a:xfrm>
            <a:off x="729905" y="1074496"/>
            <a:ext cx="4028776" cy="4028776"/>
            <a:chOff x="722530" y="818710"/>
            <a:chExt cx="4275475" cy="4275475"/>
          </a:xfrm>
        </p:grpSpPr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6083C224-0E06-4179-91A6-4AFA67DC1D80}"/>
                </a:ext>
              </a:extLst>
            </p:cNvPr>
            <p:cNvSpPr/>
            <p:nvPr/>
          </p:nvSpPr>
          <p:spPr bwMode="auto">
            <a:xfrm>
              <a:off x="722530" y="818710"/>
              <a:ext cx="4275475" cy="4275475"/>
            </a:xfrm>
            <a:prstGeom prst="rect">
              <a:avLst/>
            </a:pr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379370CB-D4D8-4188-9E64-22376987AFAB}"/>
                </a:ext>
              </a:extLst>
            </p:cNvPr>
            <p:cNvGrpSpPr/>
            <p:nvPr/>
          </p:nvGrpSpPr>
          <p:grpSpPr>
            <a:xfrm>
              <a:off x="945456" y="1041639"/>
              <a:ext cx="3829621" cy="3829619"/>
              <a:chOff x="2567734" y="1403775"/>
              <a:chExt cx="3645406" cy="3645405"/>
            </a:xfrm>
          </p:grpSpPr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193AC663-ABDC-43DA-8459-325B1C6F441B}"/>
                  </a:ext>
                </a:extLst>
              </p:cNvPr>
              <p:cNvGrpSpPr/>
              <p:nvPr/>
            </p:nvGrpSpPr>
            <p:grpSpPr>
              <a:xfrm>
                <a:off x="2567735" y="1403775"/>
                <a:ext cx="3645405" cy="3645405"/>
                <a:chOff x="2567735" y="1403775"/>
                <a:chExt cx="3645405" cy="3640347"/>
              </a:xfrm>
            </p:grpSpPr>
            <p:cxnSp>
              <p:nvCxnSpPr>
                <p:cNvPr id="4" name="直線コネクタ 3">
                  <a:extLst>
                    <a:ext uri="{FF2B5EF4-FFF2-40B4-BE49-F238E27FC236}">
                      <a16:creationId xmlns:a16="http://schemas.microsoft.com/office/drawing/2014/main" id="{804FE16B-8228-4A16-8D8F-B191A2143BF8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1403775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6" name="直線コネクタ 5">
                  <a:extLst>
                    <a:ext uri="{FF2B5EF4-FFF2-40B4-BE49-F238E27FC236}">
                      <a16:creationId xmlns:a16="http://schemas.microsoft.com/office/drawing/2014/main" id="{ACA3E648-788C-461C-BBEC-E686404A002E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1606016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7" name="直線コネクタ 6">
                  <a:extLst>
                    <a:ext uri="{FF2B5EF4-FFF2-40B4-BE49-F238E27FC236}">
                      <a16:creationId xmlns:a16="http://schemas.microsoft.com/office/drawing/2014/main" id="{B6E07697-E9F8-44D4-BA71-B1C1C370F985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1808257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8" name="直線コネクタ 7">
                  <a:extLst>
                    <a:ext uri="{FF2B5EF4-FFF2-40B4-BE49-F238E27FC236}">
                      <a16:creationId xmlns:a16="http://schemas.microsoft.com/office/drawing/2014/main" id="{628A99C6-59AC-479E-886D-33D1866712DE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2010498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9" name="直線コネクタ 8">
                  <a:extLst>
                    <a:ext uri="{FF2B5EF4-FFF2-40B4-BE49-F238E27FC236}">
                      <a16:creationId xmlns:a16="http://schemas.microsoft.com/office/drawing/2014/main" id="{D42FE351-6F24-40E8-8E61-22FD6B24E4F9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2212739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0" name="直線コネクタ 9">
                  <a:extLst>
                    <a:ext uri="{FF2B5EF4-FFF2-40B4-BE49-F238E27FC236}">
                      <a16:creationId xmlns:a16="http://schemas.microsoft.com/office/drawing/2014/main" id="{C1C78AF1-EFDF-4256-8136-FD0B5E6C793D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2414980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1" name="直線コネクタ 10">
                  <a:extLst>
                    <a:ext uri="{FF2B5EF4-FFF2-40B4-BE49-F238E27FC236}">
                      <a16:creationId xmlns:a16="http://schemas.microsoft.com/office/drawing/2014/main" id="{2BACF928-61E2-4626-9C7A-F9AA856BE770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2617221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2" name="直線コネクタ 11">
                  <a:extLst>
                    <a:ext uri="{FF2B5EF4-FFF2-40B4-BE49-F238E27FC236}">
                      <a16:creationId xmlns:a16="http://schemas.microsoft.com/office/drawing/2014/main" id="{738A536C-6B05-4EC7-AF01-69FC48128658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3021703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3" name="直線コネクタ 12">
                  <a:extLst>
                    <a:ext uri="{FF2B5EF4-FFF2-40B4-BE49-F238E27FC236}">
                      <a16:creationId xmlns:a16="http://schemas.microsoft.com/office/drawing/2014/main" id="{A4FD63E8-F2A7-4D2E-972E-C5DAD3FDC010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2819462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4" name="直線コネクタ 13">
                  <a:extLst>
                    <a:ext uri="{FF2B5EF4-FFF2-40B4-BE49-F238E27FC236}">
                      <a16:creationId xmlns:a16="http://schemas.microsoft.com/office/drawing/2014/main" id="{3AA8B7B4-C628-4C50-A8AF-716C9CFC541C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3223944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5" name="直線コネクタ 14">
                  <a:extLst>
                    <a:ext uri="{FF2B5EF4-FFF2-40B4-BE49-F238E27FC236}">
                      <a16:creationId xmlns:a16="http://schemas.microsoft.com/office/drawing/2014/main" id="{FDA12C28-7C0D-442F-8FDE-F5AB25EBDB6C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3426185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6" name="直線コネクタ 15">
                  <a:extLst>
                    <a:ext uri="{FF2B5EF4-FFF2-40B4-BE49-F238E27FC236}">
                      <a16:creationId xmlns:a16="http://schemas.microsoft.com/office/drawing/2014/main" id="{446DB2A2-A8B6-412E-8BA4-D9824CEF2CF0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3628426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7" name="直線コネクタ 16">
                  <a:extLst>
                    <a:ext uri="{FF2B5EF4-FFF2-40B4-BE49-F238E27FC236}">
                      <a16:creationId xmlns:a16="http://schemas.microsoft.com/office/drawing/2014/main" id="{D6A414EC-35B5-4C9B-BFFB-08C7A6572864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4032908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8" name="直線コネクタ 17">
                  <a:extLst>
                    <a:ext uri="{FF2B5EF4-FFF2-40B4-BE49-F238E27FC236}">
                      <a16:creationId xmlns:a16="http://schemas.microsoft.com/office/drawing/2014/main" id="{5C8AA045-1DAC-4280-B650-A8D8A25EA7B0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4437390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9" name="直線コネクタ 18">
                  <a:extLst>
                    <a:ext uri="{FF2B5EF4-FFF2-40B4-BE49-F238E27FC236}">
                      <a16:creationId xmlns:a16="http://schemas.microsoft.com/office/drawing/2014/main" id="{50E9FE8B-47CE-4CEC-80AC-0A8139937056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4841873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0" name="直線コネクタ 19">
                  <a:extLst>
                    <a:ext uri="{FF2B5EF4-FFF2-40B4-BE49-F238E27FC236}">
                      <a16:creationId xmlns:a16="http://schemas.microsoft.com/office/drawing/2014/main" id="{6A49F3B4-7B26-4EED-8B70-26218CCC0873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5044122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1" name="直線コネクタ 20">
                  <a:extLst>
                    <a:ext uri="{FF2B5EF4-FFF2-40B4-BE49-F238E27FC236}">
                      <a16:creationId xmlns:a16="http://schemas.microsoft.com/office/drawing/2014/main" id="{7553FFFB-58C3-4828-A6A2-6B7E80B3096A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4639631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2" name="直線コネクタ 21">
                  <a:extLst>
                    <a:ext uri="{FF2B5EF4-FFF2-40B4-BE49-F238E27FC236}">
                      <a16:creationId xmlns:a16="http://schemas.microsoft.com/office/drawing/2014/main" id="{73FF4D89-4EAB-4EF0-B7FA-9725DFA51C51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4235149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3" name="直線コネクタ 22">
                  <a:extLst>
                    <a:ext uri="{FF2B5EF4-FFF2-40B4-BE49-F238E27FC236}">
                      <a16:creationId xmlns:a16="http://schemas.microsoft.com/office/drawing/2014/main" id="{C32DE3AA-72BB-4B81-A0CA-28B7F1A7D27F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3830667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ED90BAEE-ED6B-4F49-BD34-2A68180018E3}"/>
                  </a:ext>
                </a:extLst>
              </p:cNvPr>
              <p:cNvGrpSpPr/>
              <p:nvPr/>
            </p:nvGrpSpPr>
            <p:grpSpPr>
              <a:xfrm rot="5400000">
                <a:off x="2567734" y="1403775"/>
                <a:ext cx="3645405" cy="3645405"/>
                <a:chOff x="2567735" y="1403775"/>
                <a:chExt cx="3645405" cy="3640347"/>
              </a:xfrm>
            </p:grpSpPr>
            <p:cxnSp>
              <p:nvCxnSpPr>
                <p:cNvPr id="26" name="直線コネクタ 25">
                  <a:extLst>
                    <a:ext uri="{FF2B5EF4-FFF2-40B4-BE49-F238E27FC236}">
                      <a16:creationId xmlns:a16="http://schemas.microsoft.com/office/drawing/2014/main" id="{19DBB643-9548-4A94-867E-5144ED63C7A3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1403775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7" name="直線コネクタ 26">
                  <a:extLst>
                    <a:ext uri="{FF2B5EF4-FFF2-40B4-BE49-F238E27FC236}">
                      <a16:creationId xmlns:a16="http://schemas.microsoft.com/office/drawing/2014/main" id="{0507EB4D-F31F-44C2-A8F7-F47EBFCE54AC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1606016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8" name="直線コネクタ 27">
                  <a:extLst>
                    <a:ext uri="{FF2B5EF4-FFF2-40B4-BE49-F238E27FC236}">
                      <a16:creationId xmlns:a16="http://schemas.microsoft.com/office/drawing/2014/main" id="{DD034B40-ECEA-4CEB-96DA-248B6347859A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1808257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9" name="直線コネクタ 28">
                  <a:extLst>
                    <a:ext uri="{FF2B5EF4-FFF2-40B4-BE49-F238E27FC236}">
                      <a16:creationId xmlns:a16="http://schemas.microsoft.com/office/drawing/2014/main" id="{11953BFE-186F-4653-83E8-147B24BDF61F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2010498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0" name="直線コネクタ 29">
                  <a:extLst>
                    <a:ext uri="{FF2B5EF4-FFF2-40B4-BE49-F238E27FC236}">
                      <a16:creationId xmlns:a16="http://schemas.microsoft.com/office/drawing/2014/main" id="{7DEDBEB2-23BB-407A-863C-A8C05A4BBEC6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2212739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1" name="直線コネクタ 30">
                  <a:extLst>
                    <a:ext uri="{FF2B5EF4-FFF2-40B4-BE49-F238E27FC236}">
                      <a16:creationId xmlns:a16="http://schemas.microsoft.com/office/drawing/2014/main" id="{E949D541-079E-4867-92D3-91AC44306A98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2414980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2" name="直線コネクタ 31">
                  <a:extLst>
                    <a:ext uri="{FF2B5EF4-FFF2-40B4-BE49-F238E27FC236}">
                      <a16:creationId xmlns:a16="http://schemas.microsoft.com/office/drawing/2014/main" id="{12281386-B0D3-4FD3-93BC-BFB537789042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2617221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3" name="直線コネクタ 32">
                  <a:extLst>
                    <a:ext uri="{FF2B5EF4-FFF2-40B4-BE49-F238E27FC236}">
                      <a16:creationId xmlns:a16="http://schemas.microsoft.com/office/drawing/2014/main" id="{575C064B-B6FF-44C3-9F1D-A40347728BD0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3021703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4" name="直線コネクタ 33">
                  <a:extLst>
                    <a:ext uri="{FF2B5EF4-FFF2-40B4-BE49-F238E27FC236}">
                      <a16:creationId xmlns:a16="http://schemas.microsoft.com/office/drawing/2014/main" id="{433C9F7D-9270-4016-A5F5-722A4AA000D3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2819462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5" name="直線コネクタ 34">
                  <a:extLst>
                    <a:ext uri="{FF2B5EF4-FFF2-40B4-BE49-F238E27FC236}">
                      <a16:creationId xmlns:a16="http://schemas.microsoft.com/office/drawing/2014/main" id="{9C6BE4DD-2261-4D4D-A5BA-BB6E624BD9EE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3223944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6" name="直線コネクタ 35">
                  <a:extLst>
                    <a:ext uri="{FF2B5EF4-FFF2-40B4-BE49-F238E27FC236}">
                      <a16:creationId xmlns:a16="http://schemas.microsoft.com/office/drawing/2014/main" id="{F94C4198-B620-4EDB-A48E-FF2664D30E5A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3426185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7" name="直線コネクタ 36">
                  <a:extLst>
                    <a:ext uri="{FF2B5EF4-FFF2-40B4-BE49-F238E27FC236}">
                      <a16:creationId xmlns:a16="http://schemas.microsoft.com/office/drawing/2014/main" id="{034D32B3-722F-4CA2-A1C0-D1F511FB897D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3628426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8" name="直線コネクタ 37">
                  <a:extLst>
                    <a:ext uri="{FF2B5EF4-FFF2-40B4-BE49-F238E27FC236}">
                      <a16:creationId xmlns:a16="http://schemas.microsoft.com/office/drawing/2014/main" id="{0DACE213-21BB-4A3C-B126-1F695A5DC24A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4032908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9" name="直線コネクタ 38">
                  <a:extLst>
                    <a:ext uri="{FF2B5EF4-FFF2-40B4-BE49-F238E27FC236}">
                      <a16:creationId xmlns:a16="http://schemas.microsoft.com/office/drawing/2014/main" id="{6C4768FC-9BF1-4C8C-B00B-96BDB820EF14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4437390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40" name="直線コネクタ 39">
                  <a:extLst>
                    <a:ext uri="{FF2B5EF4-FFF2-40B4-BE49-F238E27FC236}">
                      <a16:creationId xmlns:a16="http://schemas.microsoft.com/office/drawing/2014/main" id="{3375A061-7B89-469F-A284-1DECB5B7265B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4841873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41" name="直線コネクタ 40">
                  <a:extLst>
                    <a:ext uri="{FF2B5EF4-FFF2-40B4-BE49-F238E27FC236}">
                      <a16:creationId xmlns:a16="http://schemas.microsoft.com/office/drawing/2014/main" id="{8315D30C-2347-45D3-AC47-F1C44D6DA038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5044122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42" name="直線コネクタ 41">
                  <a:extLst>
                    <a:ext uri="{FF2B5EF4-FFF2-40B4-BE49-F238E27FC236}">
                      <a16:creationId xmlns:a16="http://schemas.microsoft.com/office/drawing/2014/main" id="{34A39761-70B2-4834-88E2-B85E783FD0EA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4639631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43" name="直線コネクタ 42">
                  <a:extLst>
                    <a:ext uri="{FF2B5EF4-FFF2-40B4-BE49-F238E27FC236}">
                      <a16:creationId xmlns:a16="http://schemas.microsoft.com/office/drawing/2014/main" id="{C083796D-3FF2-4562-95FC-D557D0F548F5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4235149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44" name="直線コネクタ 43">
                  <a:extLst>
                    <a:ext uri="{FF2B5EF4-FFF2-40B4-BE49-F238E27FC236}">
                      <a16:creationId xmlns:a16="http://schemas.microsoft.com/office/drawing/2014/main" id="{B2139F41-94B9-4E50-B4A6-86E4D7B28670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3830667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</p:grp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C42F3FC0-607D-4723-81D2-86ECDDA82F15}"/>
                </a:ext>
              </a:extLst>
            </p:cNvPr>
            <p:cNvSpPr/>
            <p:nvPr/>
          </p:nvSpPr>
          <p:spPr bwMode="auto">
            <a:xfrm>
              <a:off x="1551659" y="1647825"/>
              <a:ext cx="64148" cy="641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E0110315-A005-440C-97A9-7765057E1CD2}"/>
                </a:ext>
              </a:extLst>
            </p:cNvPr>
            <p:cNvSpPr/>
            <p:nvPr/>
          </p:nvSpPr>
          <p:spPr bwMode="auto">
            <a:xfrm>
              <a:off x="4106740" y="1647825"/>
              <a:ext cx="64148" cy="641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7E9D8D4C-3756-4183-A330-1DD5674A8FF0}"/>
                </a:ext>
              </a:extLst>
            </p:cNvPr>
            <p:cNvSpPr/>
            <p:nvPr/>
          </p:nvSpPr>
          <p:spPr bwMode="auto">
            <a:xfrm>
              <a:off x="1551659" y="4206057"/>
              <a:ext cx="64148" cy="641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C428BD51-41FF-4416-8149-FE8A0D3DBF92}"/>
                </a:ext>
              </a:extLst>
            </p:cNvPr>
            <p:cNvSpPr/>
            <p:nvPr/>
          </p:nvSpPr>
          <p:spPr bwMode="auto">
            <a:xfrm>
              <a:off x="4106740" y="4206057"/>
              <a:ext cx="64148" cy="641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D36F57EE-D42D-4FA5-9413-D2194D940470}"/>
                </a:ext>
              </a:extLst>
            </p:cNvPr>
            <p:cNvSpPr/>
            <p:nvPr/>
          </p:nvSpPr>
          <p:spPr bwMode="auto">
            <a:xfrm>
              <a:off x="2828193" y="2924944"/>
              <a:ext cx="64148" cy="641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57BF98D9-14D6-4967-B5A4-DFF01AB17C63}"/>
              </a:ext>
            </a:extLst>
          </p:cNvPr>
          <p:cNvGrpSpPr/>
          <p:nvPr/>
        </p:nvGrpSpPr>
        <p:grpSpPr>
          <a:xfrm>
            <a:off x="5398879" y="1253801"/>
            <a:ext cx="3608648" cy="3608646"/>
            <a:chOff x="945456" y="1041639"/>
            <a:chExt cx="3829621" cy="3829619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2011FA59-445A-4ADA-AC50-E467B6C21199}"/>
                </a:ext>
              </a:extLst>
            </p:cNvPr>
            <p:cNvGrpSpPr/>
            <p:nvPr/>
          </p:nvGrpSpPr>
          <p:grpSpPr>
            <a:xfrm>
              <a:off x="945456" y="1041639"/>
              <a:ext cx="3829621" cy="3829619"/>
              <a:chOff x="2567734" y="1403775"/>
              <a:chExt cx="3645406" cy="3645405"/>
            </a:xfrm>
          </p:grpSpPr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24FCAEA4-20BD-4290-9CC9-9A1507D85075}"/>
                  </a:ext>
                </a:extLst>
              </p:cNvPr>
              <p:cNvGrpSpPr/>
              <p:nvPr/>
            </p:nvGrpSpPr>
            <p:grpSpPr>
              <a:xfrm>
                <a:off x="2567735" y="1403775"/>
                <a:ext cx="3645405" cy="3645405"/>
                <a:chOff x="2567735" y="1403775"/>
                <a:chExt cx="3645405" cy="3640347"/>
              </a:xfrm>
            </p:grpSpPr>
            <p:cxnSp>
              <p:nvCxnSpPr>
                <p:cNvPr id="83" name="直線コネクタ 82">
                  <a:extLst>
                    <a:ext uri="{FF2B5EF4-FFF2-40B4-BE49-F238E27FC236}">
                      <a16:creationId xmlns:a16="http://schemas.microsoft.com/office/drawing/2014/main" id="{6DD220C6-1D3F-4643-8793-86B429DE4649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1403775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84" name="直線コネクタ 83">
                  <a:extLst>
                    <a:ext uri="{FF2B5EF4-FFF2-40B4-BE49-F238E27FC236}">
                      <a16:creationId xmlns:a16="http://schemas.microsoft.com/office/drawing/2014/main" id="{BF46EA47-679D-4D8F-B838-621FD2533B4D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1606016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85" name="直線コネクタ 84">
                  <a:extLst>
                    <a:ext uri="{FF2B5EF4-FFF2-40B4-BE49-F238E27FC236}">
                      <a16:creationId xmlns:a16="http://schemas.microsoft.com/office/drawing/2014/main" id="{C176875F-FB3B-4508-A5B8-192B1B61EED7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1808257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86" name="直線コネクタ 85">
                  <a:extLst>
                    <a:ext uri="{FF2B5EF4-FFF2-40B4-BE49-F238E27FC236}">
                      <a16:creationId xmlns:a16="http://schemas.microsoft.com/office/drawing/2014/main" id="{C61D86E4-2828-4C89-A436-64534D8F7117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2010498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87" name="直線コネクタ 86">
                  <a:extLst>
                    <a:ext uri="{FF2B5EF4-FFF2-40B4-BE49-F238E27FC236}">
                      <a16:creationId xmlns:a16="http://schemas.microsoft.com/office/drawing/2014/main" id="{5DE1D542-540D-4DC4-8A9E-59C1F3F59603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2212739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88" name="直線コネクタ 87">
                  <a:extLst>
                    <a:ext uri="{FF2B5EF4-FFF2-40B4-BE49-F238E27FC236}">
                      <a16:creationId xmlns:a16="http://schemas.microsoft.com/office/drawing/2014/main" id="{28A9D560-4263-49F5-8D68-D1DAD94DD7E1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2414980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89" name="直線コネクタ 88">
                  <a:extLst>
                    <a:ext uri="{FF2B5EF4-FFF2-40B4-BE49-F238E27FC236}">
                      <a16:creationId xmlns:a16="http://schemas.microsoft.com/office/drawing/2014/main" id="{45D370B3-8410-45F5-8EC2-54B9D179E193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2617221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90" name="直線コネクタ 89">
                  <a:extLst>
                    <a:ext uri="{FF2B5EF4-FFF2-40B4-BE49-F238E27FC236}">
                      <a16:creationId xmlns:a16="http://schemas.microsoft.com/office/drawing/2014/main" id="{998DFDFD-0FC7-4F0C-B26E-B1B81F5233E8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3021703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91" name="直線コネクタ 90">
                  <a:extLst>
                    <a:ext uri="{FF2B5EF4-FFF2-40B4-BE49-F238E27FC236}">
                      <a16:creationId xmlns:a16="http://schemas.microsoft.com/office/drawing/2014/main" id="{558CC158-8F0A-4D5A-B623-02B8B87C5AB8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2819462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92" name="直線コネクタ 91">
                  <a:extLst>
                    <a:ext uri="{FF2B5EF4-FFF2-40B4-BE49-F238E27FC236}">
                      <a16:creationId xmlns:a16="http://schemas.microsoft.com/office/drawing/2014/main" id="{2A576379-D6D5-4AB9-AAC7-A2D22E391D24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3223944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93" name="直線コネクタ 92">
                  <a:extLst>
                    <a:ext uri="{FF2B5EF4-FFF2-40B4-BE49-F238E27FC236}">
                      <a16:creationId xmlns:a16="http://schemas.microsoft.com/office/drawing/2014/main" id="{4266F907-FE45-41E5-9AC7-8D84053F2B7F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3426185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94" name="直線コネクタ 93">
                  <a:extLst>
                    <a:ext uri="{FF2B5EF4-FFF2-40B4-BE49-F238E27FC236}">
                      <a16:creationId xmlns:a16="http://schemas.microsoft.com/office/drawing/2014/main" id="{522005B5-D4F6-4556-AC33-7FD6632617AD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3628426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95" name="直線コネクタ 94">
                  <a:extLst>
                    <a:ext uri="{FF2B5EF4-FFF2-40B4-BE49-F238E27FC236}">
                      <a16:creationId xmlns:a16="http://schemas.microsoft.com/office/drawing/2014/main" id="{DA8AF8EC-DCC8-4CA1-BA34-A7F89E2C2A7B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4032908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96" name="直線コネクタ 95">
                  <a:extLst>
                    <a:ext uri="{FF2B5EF4-FFF2-40B4-BE49-F238E27FC236}">
                      <a16:creationId xmlns:a16="http://schemas.microsoft.com/office/drawing/2014/main" id="{D2942C40-9A69-4190-89E7-4081CBA9B1BF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4437390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97" name="直線コネクタ 96">
                  <a:extLst>
                    <a:ext uri="{FF2B5EF4-FFF2-40B4-BE49-F238E27FC236}">
                      <a16:creationId xmlns:a16="http://schemas.microsoft.com/office/drawing/2014/main" id="{41A8E852-A1C9-4C8C-A885-4DD0F5892C6F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4841873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98" name="直線コネクタ 97">
                  <a:extLst>
                    <a:ext uri="{FF2B5EF4-FFF2-40B4-BE49-F238E27FC236}">
                      <a16:creationId xmlns:a16="http://schemas.microsoft.com/office/drawing/2014/main" id="{949A5EC3-9C82-4248-9102-BAADE8518FBB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5044122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99" name="直線コネクタ 98">
                  <a:extLst>
                    <a:ext uri="{FF2B5EF4-FFF2-40B4-BE49-F238E27FC236}">
                      <a16:creationId xmlns:a16="http://schemas.microsoft.com/office/drawing/2014/main" id="{8CF675E2-EA93-4622-AA99-8E6836C95F95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4639631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00" name="直線コネクタ 99">
                  <a:extLst>
                    <a:ext uri="{FF2B5EF4-FFF2-40B4-BE49-F238E27FC236}">
                      <a16:creationId xmlns:a16="http://schemas.microsoft.com/office/drawing/2014/main" id="{1A8694EB-D736-4C7E-973E-8BBDC69CD0A5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4235149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01" name="直線コネクタ 100">
                  <a:extLst>
                    <a:ext uri="{FF2B5EF4-FFF2-40B4-BE49-F238E27FC236}">
                      <a16:creationId xmlns:a16="http://schemas.microsoft.com/office/drawing/2014/main" id="{B8A09F60-AB37-4249-93BC-659BBF71D8E6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3830667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3B777541-E0FC-43C1-91B6-38E64EB50373}"/>
                  </a:ext>
                </a:extLst>
              </p:cNvPr>
              <p:cNvGrpSpPr/>
              <p:nvPr/>
            </p:nvGrpSpPr>
            <p:grpSpPr>
              <a:xfrm rot="5400000">
                <a:off x="2567734" y="1403775"/>
                <a:ext cx="3645405" cy="3645405"/>
                <a:chOff x="2567735" y="1403775"/>
                <a:chExt cx="3645405" cy="3640347"/>
              </a:xfrm>
            </p:grpSpPr>
            <p:cxnSp>
              <p:nvCxnSpPr>
                <p:cNvPr id="64" name="直線コネクタ 63">
                  <a:extLst>
                    <a:ext uri="{FF2B5EF4-FFF2-40B4-BE49-F238E27FC236}">
                      <a16:creationId xmlns:a16="http://schemas.microsoft.com/office/drawing/2014/main" id="{89AEEC5E-F71C-4BCB-8251-ADA6766AB03E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1403775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65" name="直線コネクタ 64">
                  <a:extLst>
                    <a:ext uri="{FF2B5EF4-FFF2-40B4-BE49-F238E27FC236}">
                      <a16:creationId xmlns:a16="http://schemas.microsoft.com/office/drawing/2014/main" id="{FF1D0CCF-E11D-4C3D-A6F8-D02638F5709B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1606016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66" name="直線コネクタ 65">
                  <a:extLst>
                    <a:ext uri="{FF2B5EF4-FFF2-40B4-BE49-F238E27FC236}">
                      <a16:creationId xmlns:a16="http://schemas.microsoft.com/office/drawing/2014/main" id="{BA991595-67A5-497D-83B9-2DD254B99EB4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1808257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67" name="直線コネクタ 66">
                  <a:extLst>
                    <a:ext uri="{FF2B5EF4-FFF2-40B4-BE49-F238E27FC236}">
                      <a16:creationId xmlns:a16="http://schemas.microsoft.com/office/drawing/2014/main" id="{297269DC-CF02-4A07-B841-228DFD9CEEEB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2010498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68" name="直線コネクタ 67">
                  <a:extLst>
                    <a:ext uri="{FF2B5EF4-FFF2-40B4-BE49-F238E27FC236}">
                      <a16:creationId xmlns:a16="http://schemas.microsoft.com/office/drawing/2014/main" id="{4FDBDB8C-5997-4D3C-914A-0EFF447E47E6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2212739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69" name="直線コネクタ 68">
                  <a:extLst>
                    <a:ext uri="{FF2B5EF4-FFF2-40B4-BE49-F238E27FC236}">
                      <a16:creationId xmlns:a16="http://schemas.microsoft.com/office/drawing/2014/main" id="{E5351D44-775F-40B3-86D7-C81AD7DDF150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2414980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70" name="直線コネクタ 69">
                  <a:extLst>
                    <a:ext uri="{FF2B5EF4-FFF2-40B4-BE49-F238E27FC236}">
                      <a16:creationId xmlns:a16="http://schemas.microsoft.com/office/drawing/2014/main" id="{78E69CD2-80AC-472A-9293-3A037B4D952D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2617221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71" name="直線コネクタ 70">
                  <a:extLst>
                    <a:ext uri="{FF2B5EF4-FFF2-40B4-BE49-F238E27FC236}">
                      <a16:creationId xmlns:a16="http://schemas.microsoft.com/office/drawing/2014/main" id="{7B745E92-988B-4E66-886A-51A1C7A5492C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3021703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72" name="直線コネクタ 71">
                  <a:extLst>
                    <a:ext uri="{FF2B5EF4-FFF2-40B4-BE49-F238E27FC236}">
                      <a16:creationId xmlns:a16="http://schemas.microsoft.com/office/drawing/2014/main" id="{24A05A86-473E-4C4B-9E1E-FC7A4953E744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2819462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73" name="直線コネクタ 72">
                  <a:extLst>
                    <a:ext uri="{FF2B5EF4-FFF2-40B4-BE49-F238E27FC236}">
                      <a16:creationId xmlns:a16="http://schemas.microsoft.com/office/drawing/2014/main" id="{31651BFE-BD14-450C-81FD-BCF8D9605012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3223944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74" name="直線コネクタ 73">
                  <a:extLst>
                    <a:ext uri="{FF2B5EF4-FFF2-40B4-BE49-F238E27FC236}">
                      <a16:creationId xmlns:a16="http://schemas.microsoft.com/office/drawing/2014/main" id="{5C40295A-C434-412C-B979-D684EF0D7320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3426185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75" name="直線コネクタ 74">
                  <a:extLst>
                    <a:ext uri="{FF2B5EF4-FFF2-40B4-BE49-F238E27FC236}">
                      <a16:creationId xmlns:a16="http://schemas.microsoft.com/office/drawing/2014/main" id="{F98CFEE8-485B-4E7D-9989-52605E5DE1B0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3628426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76" name="直線コネクタ 75">
                  <a:extLst>
                    <a:ext uri="{FF2B5EF4-FFF2-40B4-BE49-F238E27FC236}">
                      <a16:creationId xmlns:a16="http://schemas.microsoft.com/office/drawing/2014/main" id="{194BC1A3-64AB-4CF2-89D2-DFC83803E2A6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4032908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77" name="直線コネクタ 76">
                  <a:extLst>
                    <a:ext uri="{FF2B5EF4-FFF2-40B4-BE49-F238E27FC236}">
                      <a16:creationId xmlns:a16="http://schemas.microsoft.com/office/drawing/2014/main" id="{B16EC5D8-2896-461C-8788-7DFA00C6BE34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4437390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78" name="直線コネクタ 77">
                  <a:extLst>
                    <a:ext uri="{FF2B5EF4-FFF2-40B4-BE49-F238E27FC236}">
                      <a16:creationId xmlns:a16="http://schemas.microsoft.com/office/drawing/2014/main" id="{ED39C0C0-07CD-493E-BDDC-8F16D65263C6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4841873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79" name="直線コネクタ 78">
                  <a:extLst>
                    <a:ext uri="{FF2B5EF4-FFF2-40B4-BE49-F238E27FC236}">
                      <a16:creationId xmlns:a16="http://schemas.microsoft.com/office/drawing/2014/main" id="{2E74299D-DFD6-4297-B439-791FE40E7471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5044122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80" name="直線コネクタ 79">
                  <a:extLst>
                    <a:ext uri="{FF2B5EF4-FFF2-40B4-BE49-F238E27FC236}">
                      <a16:creationId xmlns:a16="http://schemas.microsoft.com/office/drawing/2014/main" id="{CE758E64-A2D1-46E9-A8AF-0B3E67EFF816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4639631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81" name="直線コネクタ 80">
                  <a:extLst>
                    <a:ext uri="{FF2B5EF4-FFF2-40B4-BE49-F238E27FC236}">
                      <a16:creationId xmlns:a16="http://schemas.microsoft.com/office/drawing/2014/main" id="{A91215AC-3176-4D97-8523-12A69286F94E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4235149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82" name="直線コネクタ 81">
                  <a:extLst>
                    <a:ext uri="{FF2B5EF4-FFF2-40B4-BE49-F238E27FC236}">
                      <a16:creationId xmlns:a16="http://schemas.microsoft.com/office/drawing/2014/main" id="{191F03E6-57FA-4269-ABC1-CE8A0283EEA7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3830667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</p:grp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E267C7CC-2E44-447E-B418-95CD56D91583}"/>
                </a:ext>
              </a:extLst>
            </p:cNvPr>
            <p:cNvSpPr/>
            <p:nvPr/>
          </p:nvSpPr>
          <p:spPr bwMode="auto">
            <a:xfrm>
              <a:off x="1551659" y="1647825"/>
              <a:ext cx="64148" cy="641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34548F1A-25CF-44E1-A796-85FBE911D1DF}"/>
                </a:ext>
              </a:extLst>
            </p:cNvPr>
            <p:cNvSpPr/>
            <p:nvPr/>
          </p:nvSpPr>
          <p:spPr bwMode="auto">
            <a:xfrm>
              <a:off x="4106740" y="1647825"/>
              <a:ext cx="64148" cy="641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F99B6E16-7067-4A6A-9172-DCA80000D883}"/>
                </a:ext>
              </a:extLst>
            </p:cNvPr>
            <p:cNvSpPr/>
            <p:nvPr/>
          </p:nvSpPr>
          <p:spPr bwMode="auto">
            <a:xfrm>
              <a:off x="1551659" y="4206057"/>
              <a:ext cx="64148" cy="641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3562B19D-5E0F-4FAF-B14F-F5FDAAAF4D08}"/>
                </a:ext>
              </a:extLst>
            </p:cNvPr>
            <p:cNvSpPr/>
            <p:nvPr/>
          </p:nvSpPr>
          <p:spPr bwMode="auto">
            <a:xfrm>
              <a:off x="4106740" y="4206057"/>
              <a:ext cx="64148" cy="641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D6E949FD-B2DF-45C3-8211-1EBD1131A1CB}"/>
                </a:ext>
              </a:extLst>
            </p:cNvPr>
            <p:cNvSpPr/>
            <p:nvPr/>
          </p:nvSpPr>
          <p:spPr bwMode="auto">
            <a:xfrm>
              <a:off x="2828193" y="2924944"/>
              <a:ext cx="64148" cy="641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2" name="楕円 181">
            <a:extLst>
              <a:ext uri="{FF2B5EF4-FFF2-40B4-BE49-F238E27FC236}">
                <a16:creationId xmlns:a16="http://schemas.microsoft.com/office/drawing/2014/main" id="{B4A5DBAC-407A-42A6-98B4-5ED167801F68}"/>
              </a:ext>
            </a:extLst>
          </p:cNvPr>
          <p:cNvSpPr/>
          <p:nvPr/>
        </p:nvSpPr>
        <p:spPr bwMode="auto">
          <a:xfrm>
            <a:off x="1175206" y="5491282"/>
            <a:ext cx="177848" cy="177848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3" name="楕円 182">
            <a:extLst>
              <a:ext uri="{FF2B5EF4-FFF2-40B4-BE49-F238E27FC236}">
                <a16:creationId xmlns:a16="http://schemas.microsoft.com/office/drawing/2014/main" id="{483E336D-7A1C-4862-ADE1-0AADE9C9D049}"/>
              </a:ext>
            </a:extLst>
          </p:cNvPr>
          <p:cNvSpPr/>
          <p:nvPr/>
        </p:nvSpPr>
        <p:spPr bwMode="auto">
          <a:xfrm>
            <a:off x="1375684" y="5491282"/>
            <a:ext cx="177848" cy="177848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4" name="楕円 183">
            <a:extLst>
              <a:ext uri="{FF2B5EF4-FFF2-40B4-BE49-F238E27FC236}">
                <a16:creationId xmlns:a16="http://schemas.microsoft.com/office/drawing/2014/main" id="{FBE58B04-5D34-4200-B83A-61D61471C48A}"/>
              </a:ext>
            </a:extLst>
          </p:cNvPr>
          <p:cNvSpPr/>
          <p:nvPr/>
        </p:nvSpPr>
        <p:spPr bwMode="auto">
          <a:xfrm>
            <a:off x="1175206" y="5691307"/>
            <a:ext cx="177848" cy="177848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5" name="楕円 184">
            <a:extLst>
              <a:ext uri="{FF2B5EF4-FFF2-40B4-BE49-F238E27FC236}">
                <a16:creationId xmlns:a16="http://schemas.microsoft.com/office/drawing/2014/main" id="{ABBADA44-225A-416A-B305-81FF6BDD7E4F}"/>
              </a:ext>
            </a:extLst>
          </p:cNvPr>
          <p:cNvSpPr/>
          <p:nvPr/>
        </p:nvSpPr>
        <p:spPr bwMode="auto">
          <a:xfrm>
            <a:off x="1375684" y="5691307"/>
            <a:ext cx="177848" cy="177848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6" name="楕円 185">
            <a:extLst>
              <a:ext uri="{FF2B5EF4-FFF2-40B4-BE49-F238E27FC236}">
                <a16:creationId xmlns:a16="http://schemas.microsoft.com/office/drawing/2014/main" id="{4F8505D4-4B5E-4FD4-AAB5-66ACC4F64F57}"/>
              </a:ext>
            </a:extLst>
          </p:cNvPr>
          <p:cNvSpPr/>
          <p:nvPr/>
        </p:nvSpPr>
        <p:spPr bwMode="auto">
          <a:xfrm>
            <a:off x="1571937" y="5491282"/>
            <a:ext cx="177848" cy="177848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7" name="楕円 186">
            <a:extLst>
              <a:ext uri="{FF2B5EF4-FFF2-40B4-BE49-F238E27FC236}">
                <a16:creationId xmlns:a16="http://schemas.microsoft.com/office/drawing/2014/main" id="{55969582-5BC3-4DCC-B3A5-0778C15406C3}"/>
              </a:ext>
            </a:extLst>
          </p:cNvPr>
          <p:cNvSpPr/>
          <p:nvPr/>
        </p:nvSpPr>
        <p:spPr bwMode="auto">
          <a:xfrm>
            <a:off x="1571937" y="5691307"/>
            <a:ext cx="177848" cy="177848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8" name="楕円 187">
            <a:extLst>
              <a:ext uri="{FF2B5EF4-FFF2-40B4-BE49-F238E27FC236}">
                <a16:creationId xmlns:a16="http://schemas.microsoft.com/office/drawing/2014/main" id="{820D126D-6311-4152-8ED1-36EC6F74A6E3}"/>
              </a:ext>
            </a:extLst>
          </p:cNvPr>
          <p:cNvSpPr/>
          <p:nvPr/>
        </p:nvSpPr>
        <p:spPr bwMode="auto">
          <a:xfrm>
            <a:off x="1772415" y="5491282"/>
            <a:ext cx="177848" cy="177848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9" name="楕円 188">
            <a:extLst>
              <a:ext uri="{FF2B5EF4-FFF2-40B4-BE49-F238E27FC236}">
                <a16:creationId xmlns:a16="http://schemas.microsoft.com/office/drawing/2014/main" id="{C6DAF35B-E897-4D81-9C4A-020EFAE7AC11}"/>
              </a:ext>
            </a:extLst>
          </p:cNvPr>
          <p:cNvSpPr/>
          <p:nvPr/>
        </p:nvSpPr>
        <p:spPr bwMode="auto">
          <a:xfrm>
            <a:off x="1970543" y="5491282"/>
            <a:ext cx="177848" cy="177848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0" name="楕円 189">
            <a:extLst>
              <a:ext uri="{FF2B5EF4-FFF2-40B4-BE49-F238E27FC236}">
                <a16:creationId xmlns:a16="http://schemas.microsoft.com/office/drawing/2014/main" id="{CADB6BE2-E4AA-400D-BBB6-749744E888A6}"/>
              </a:ext>
            </a:extLst>
          </p:cNvPr>
          <p:cNvSpPr/>
          <p:nvPr/>
        </p:nvSpPr>
        <p:spPr bwMode="auto">
          <a:xfrm>
            <a:off x="2171021" y="5491282"/>
            <a:ext cx="177848" cy="177848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1" name="楕円 190">
            <a:extLst>
              <a:ext uri="{FF2B5EF4-FFF2-40B4-BE49-F238E27FC236}">
                <a16:creationId xmlns:a16="http://schemas.microsoft.com/office/drawing/2014/main" id="{D1450ACA-3780-47D0-89DC-49B4E336EA15}"/>
              </a:ext>
            </a:extLst>
          </p:cNvPr>
          <p:cNvSpPr/>
          <p:nvPr/>
        </p:nvSpPr>
        <p:spPr bwMode="auto">
          <a:xfrm>
            <a:off x="1772415" y="5691307"/>
            <a:ext cx="177848" cy="177848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2" name="楕円 191">
            <a:extLst>
              <a:ext uri="{FF2B5EF4-FFF2-40B4-BE49-F238E27FC236}">
                <a16:creationId xmlns:a16="http://schemas.microsoft.com/office/drawing/2014/main" id="{3BFDF0BD-5970-4B87-B764-57D3CB4D6770}"/>
              </a:ext>
            </a:extLst>
          </p:cNvPr>
          <p:cNvSpPr/>
          <p:nvPr/>
        </p:nvSpPr>
        <p:spPr bwMode="auto">
          <a:xfrm>
            <a:off x="1970543" y="5691307"/>
            <a:ext cx="177848" cy="177848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3" name="楕円 192">
            <a:extLst>
              <a:ext uri="{FF2B5EF4-FFF2-40B4-BE49-F238E27FC236}">
                <a16:creationId xmlns:a16="http://schemas.microsoft.com/office/drawing/2014/main" id="{34FEA8DA-BFDF-4640-AF34-B313F6B49A7F}"/>
              </a:ext>
            </a:extLst>
          </p:cNvPr>
          <p:cNvSpPr/>
          <p:nvPr/>
        </p:nvSpPr>
        <p:spPr bwMode="auto">
          <a:xfrm>
            <a:off x="2171021" y="5691307"/>
            <a:ext cx="177848" cy="177848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4" name="楕円 193">
            <a:extLst>
              <a:ext uri="{FF2B5EF4-FFF2-40B4-BE49-F238E27FC236}">
                <a16:creationId xmlns:a16="http://schemas.microsoft.com/office/drawing/2014/main" id="{7FB05CB3-677F-42A5-9270-F8BED984FD71}"/>
              </a:ext>
            </a:extLst>
          </p:cNvPr>
          <p:cNvSpPr/>
          <p:nvPr/>
        </p:nvSpPr>
        <p:spPr bwMode="auto">
          <a:xfrm>
            <a:off x="2367274" y="5491282"/>
            <a:ext cx="177848" cy="177848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5" name="楕円 194">
            <a:extLst>
              <a:ext uri="{FF2B5EF4-FFF2-40B4-BE49-F238E27FC236}">
                <a16:creationId xmlns:a16="http://schemas.microsoft.com/office/drawing/2014/main" id="{A1141794-2CB1-4D76-A9AA-BF8F5A3B7182}"/>
              </a:ext>
            </a:extLst>
          </p:cNvPr>
          <p:cNvSpPr/>
          <p:nvPr/>
        </p:nvSpPr>
        <p:spPr bwMode="auto">
          <a:xfrm>
            <a:off x="2567752" y="5491282"/>
            <a:ext cx="177848" cy="177848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6" name="楕円 195">
            <a:extLst>
              <a:ext uri="{FF2B5EF4-FFF2-40B4-BE49-F238E27FC236}">
                <a16:creationId xmlns:a16="http://schemas.microsoft.com/office/drawing/2014/main" id="{B06D2C44-420A-474C-99B8-06A1E4C1B6EB}"/>
              </a:ext>
            </a:extLst>
          </p:cNvPr>
          <p:cNvSpPr/>
          <p:nvPr/>
        </p:nvSpPr>
        <p:spPr bwMode="auto">
          <a:xfrm>
            <a:off x="2367274" y="5691307"/>
            <a:ext cx="177848" cy="177848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7" name="楕円 196">
            <a:extLst>
              <a:ext uri="{FF2B5EF4-FFF2-40B4-BE49-F238E27FC236}">
                <a16:creationId xmlns:a16="http://schemas.microsoft.com/office/drawing/2014/main" id="{283F4FD9-C2C7-45E2-BDBF-971196B73A9C}"/>
              </a:ext>
            </a:extLst>
          </p:cNvPr>
          <p:cNvSpPr/>
          <p:nvPr/>
        </p:nvSpPr>
        <p:spPr bwMode="auto">
          <a:xfrm>
            <a:off x="2567752" y="5691307"/>
            <a:ext cx="177848" cy="177848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8" name="楕円 197">
            <a:extLst>
              <a:ext uri="{FF2B5EF4-FFF2-40B4-BE49-F238E27FC236}">
                <a16:creationId xmlns:a16="http://schemas.microsoft.com/office/drawing/2014/main" id="{C62AD694-53C7-444D-B7E2-005583746A42}"/>
              </a:ext>
            </a:extLst>
          </p:cNvPr>
          <p:cNvSpPr/>
          <p:nvPr/>
        </p:nvSpPr>
        <p:spPr bwMode="auto">
          <a:xfrm>
            <a:off x="5604649" y="5491282"/>
            <a:ext cx="177848" cy="177848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9" name="楕円 198">
            <a:extLst>
              <a:ext uri="{FF2B5EF4-FFF2-40B4-BE49-F238E27FC236}">
                <a16:creationId xmlns:a16="http://schemas.microsoft.com/office/drawing/2014/main" id="{21D22B62-4D2D-43FB-A6C8-80EBD24BE4C6}"/>
              </a:ext>
            </a:extLst>
          </p:cNvPr>
          <p:cNvSpPr/>
          <p:nvPr/>
        </p:nvSpPr>
        <p:spPr bwMode="auto">
          <a:xfrm>
            <a:off x="5805127" y="5491282"/>
            <a:ext cx="177848" cy="177848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0" name="楕円 199">
            <a:extLst>
              <a:ext uri="{FF2B5EF4-FFF2-40B4-BE49-F238E27FC236}">
                <a16:creationId xmlns:a16="http://schemas.microsoft.com/office/drawing/2014/main" id="{90428B7A-85B6-4A33-B392-D3CDBB6BA28D}"/>
              </a:ext>
            </a:extLst>
          </p:cNvPr>
          <p:cNvSpPr/>
          <p:nvPr/>
        </p:nvSpPr>
        <p:spPr bwMode="auto">
          <a:xfrm>
            <a:off x="5604649" y="5691307"/>
            <a:ext cx="177848" cy="17784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balanced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1" name="楕円 200">
            <a:extLst>
              <a:ext uri="{FF2B5EF4-FFF2-40B4-BE49-F238E27FC236}">
                <a16:creationId xmlns:a16="http://schemas.microsoft.com/office/drawing/2014/main" id="{62B64CD7-E4C0-4E86-893D-A1876978695D}"/>
              </a:ext>
            </a:extLst>
          </p:cNvPr>
          <p:cNvSpPr/>
          <p:nvPr/>
        </p:nvSpPr>
        <p:spPr bwMode="auto">
          <a:xfrm>
            <a:off x="5805127" y="5691307"/>
            <a:ext cx="177848" cy="17784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balanced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2" name="楕円 201">
            <a:extLst>
              <a:ext uri="{FF2B5EF4-FFF2-40B4-BE49-F238E27FC236}">
                <a16:creationId xmlns:a16="http://schemas.microsoft.com/office/drawing/2014/main" id="{EDA9F84B-3ADC-455F-9436-61A8EBEBCD93}"/>
              </a:ext>
            </a:extLst>
          </p:cNvPr>
          <p:cNvSpPr/>
          <p:nvPr/>
        </p:nvSpPr>
        <p:spPr bwMode="auto">
          <a:xfrm>
            <a:off x="6001380" y="5491282"/>
            <a:ext cx="177848" cy="177848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3" name="楕円 202">
            <a:extLst>
              <a:ext uri="{FF2B5EF4-FFF2-40B4-BE49-F238E27FC236}">
                <a16:creationId xmlns:a16="http://schemas.microsoft.com/office/drawing/2014/main" id="{ECC6CFDE-E3D5-49E7-87C3-4D3F8A46ABE7}"/>
              </a:ext>
            </a:extLst>
          </p:cNvPr>
          <p:cNvSpPr/>
          <p:nvPr/>
        </p:nvSpPr>
        <p:spPr bwMode="auto">
          <a:xfrm>
            <a:off x="6001380" y="5691307"/>
            <a:ext cx="177848" cy="17784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balanced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4" name="楕円 203">
            <a:extLst>
              <a:ext uri="{FF2B5EF4-FFF2-40B4-BE49-F238E27FC236}">
                <a16:creationId xmlns:a16="http://schemas.microsoft.com/office/drawing/2014/main" id="{6024D158-26D1-40D1-AB90-A98A98261CB1}"/>
              </a:ext>
            </a:extLst>
          </p:cNvPr>
          <p:cNvSpPr/>
          <p:nvPr/>
        </p:nvSpPr>
        <p:spPr bwMode="auto">
          <a:xfrm>
            <a:off x="6201858" y="5491282"/>
            <a:ext cx="177848" cy="177848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5" name="楕円 204">
            <a:extLst>
              <a:ext uri="{FF2B5EF4-FFF2-40B4-BE49-F238E27FC236}">
                <a16:creationId xmlns:a16="http://schemas.microsoft.com/office/drawing/2014/main" id="{E8EB88AD-D500-4AC6-BF24-8418B5A23CB8}"/>
              </a:ext>
            </a:extLst>
          </p:cNvPr>
          <p:cNvSpPr/>
          <p:nvPr/>
        </p:nvSpPr>
        <p:spPr bwMode="auto">
          <a:xfrm>
            <a:off x="6399986" y="5491282"/>
            <a:ext cx="177848" cy="177848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6" name="楕円 205">
            <a:extLst>
              <a:ext uri="{FF2B5EF4-FFF2-40B4-BE49-F238E27FC236}">
                <a16:creationId xmlns:a16="http://schemas.microsoft.com/office/drawing/2014/main" id="{CB2EF179-86A5-4AAE-B315-FF8479CDF51F}"/>
              </a:ext>
            </a:extLst>
          </p:cNvPr>
          <p:cNvSpPr/>
          <p:nvPr/>
        </p:nvSpPr>
        <p:spPr bwMode="auto">
          <a:xfrm>
            <a:off x="6600464" y="5491282"/>
            <a:ext cx="177848" cy="177848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7" name="楕円 206">
            <a:extLst>
              <a:ext uri="{FF2B5EF4-FFF2-40B4-BE49-F238E27FC236}">
                <a16:creationId xmlns:a16="http://schemas.microsoft.com/office/drawing/2014/main" id="{88D5AD24-050C-4D5F-B801-029C7F055AC8}"/>
              </a:ext>
            </a:extLst>
          </p:cNvPr>
          <p:cNvSpPr/>
          <p:nvPr/>
        </p:nvSpPr>
        <p:spPr bwMode="auto">
          <a:xfrm>
            <a:off x="6201858" y="5691307"/>
            <a:ext cx="177848" cy="17784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balanced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8" name="楕円 207">
            <a:extLst>
              <a:ext uri="{FF2B5EF4-FFF2-40B4-BE49-F238E27FC236}">
                <a16:creationId xmlns:a16="http://schemas.microsoft.com/office/drawing/2014/main" id="{0E11DB29-F3C7-4A47-9DB0-53732AB82A55}"/>
              </a:ext>
            </a:extLst>
          </p:cNvPr>
          <p:cNvSpPr/>
          <p:nvPr/>
        </p:nvSpPr>
        <p:spPr bwMode="auto">
          <a:xfrm>
            <a:off x="6399986" y="5691307"/>
            <a:ext cx="177848" cy="17784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balanced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9" name="楕円 208">
            <a:extLst>
              <a:ext uri="{FF2B5EF4-FFF2-40B4-BE49-F238E27FC236}">
                <a16:creationId xmlns:a16="http://schemas.microsoft.com/office/drawing/2014/main" id="{3FB4876E-BADD-4C83-B19F-BDA41B291E2D}"/>
              </a:ext>
            </a:extLst>
          </p:cNvPr>
          <p:cNvSpPr/>
          <p:nvPr/>
        </p:nvSpPr>
        <p:spPr bwMode="auto">
          <a:xfrm>
            <a:off x="6600464" y="5691307"/>
            <a:ext cx="177848" cy="17784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balanced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0" name="楕円 209">
            <a:extLst>
              <a:ext uri="{FF2B5EF4-FFF2-40B4-BE49-F238E27FC236}">
                <a16:creationId xmlns:a16="http://schemas.microsoft.com/office/drawing/2014/main" id="{DE08BFB0-9282-4287-8579-8DCE23B41A83}"/>
              </a:ext>
            </a:extLst>
          </p:cNvPr>
          <p:cNvSpPr/>
          <p:nvPr/>
        </p:nvSpPr>
        <p:spPr bwMode="auto">
          <a:xfrm>
            <a:off x="6796717" y="5491282"/>
            <a:ext cx="177848" cy="177848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1" name="楕円 210">
            <a:extLst>
              <a:ext uri="{FF2B5EF4-FFF2-40B4-BE49-F238E27FC236}">
                <a16:creationId xmlns:a16="http://schemas.microsoft.com/office/drawing/2014/main" id="{D5889D87-D0D5-40D4-BB05-01C8767F6F31}"/>
              </a:ext>
            </a:extLst>
          </p:cNvPr>
          <p:cNvSpPr/>
          <p:nvPr/>
        </p:nvSpPr>
        <p:spPr bwMode="auto">
          <a:xfrm>
            <a:off x="6997195" y="5491282"/>
            <a:ext cx="177848" cy="177848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2" name="楕円 211">
            <a:extLst>
              <a:ext uri="{FF2B5EF4-FFF2-40B4-BE49-F238E27FC236}">
                <a16:creationId xmlns:a16="http://schemas.microsoft.com/office/drawing/2014/main" id="{9E8A61B4-87F5-4638-B5DE-277781B71BDD}"/>
              </a:ext>
            </a:extLst>
          </p:cNvPr>
          <p:cNvSpPr/>
          <p:nvPr/>
        </p:nvSpPr>
        <p:spPr bwMode="auto">
          <a:xfrm>
            <a:off x="6796717" y="5691307"/>
            <a:ext cx="177848" cy="17784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balanced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3" name="楕円 212">
            <a:extLst>
              <a:ext uri="{FF2B5EF4-FFF2-40B4-BE49-F238E27FC236}">
                <a16:creationId xmlns:a16="http://schemas.microsoft.com/office/drawing/2014/main" id="{DFD260EA-7CC7-4E32-B51E-61D4739BBB4B}"/>
              </a:ext>
            </a:extLst>
          </p:cNvPr>
          <p:cNvSpPr/>
          <p:nvPr/>
        </p:nvSpPr>
        <p:spPr bwMode="auto">
          <a:xfrm>
            <a:off x="6997195" y="5691307"/>
            <a:ext cx="177848" cy="17784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balanced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4" name="楕円 213">
            <a:extLst>
              <a:ext uri="{FF2B5EF4-FFF2-40B4-BE49-F238E27FC236}">
                <a16:creationId xmlns:a16="http://schemas.microsoft.com/office/drawing/2014/main" id="{B0411914-7558-47C8-95DB-4DA6E4BB2A4E}"/>
              </a:ext>
            </a:extLst>
          </p:cNvPr>
          <p:cNvSpPr/>
          <p:nvPr/>
        </p:nvSpPr>
        <p:spPr bwMode="auto">
          <a:xfrm>
            <a:off x="2767786" y="5491282"/>
            <a:ext cx="177848" cy="177848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5" name="楕円 214">
            <a:extLst>
              <a:ext uri="{FF2B5EF4-FFF2-40B4-BE49-F238E27FC236}">
                <a16:creationId xmlns:a16="http://schemas.microsoft.com/office/drawing/2014/main" id="{B2511F5A-9114-4683-9CEA-EBE804C80AB3}"/>
              </a:ext>
            </a:extLst>
          </p:cNvPr>
          <p:cNvSpPr/>
          <p:nvPr/>
        </p:nvSpPr>
        <p:spPr bwMode="auto">
          <a:xfrm>
            <a:off x="2968264" y="5491282"/>
            <a:ext cx="177848" cy="177848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6" name="楕円 215">
            <a:extLst>
              <a:ext uri="{FF2B5EF4-FFF2-40B4-BE49-F238E27FC236}">
                <a16:creationId xmlns:a16="http://schemas.microsoft.com/office/drawing/2014/main" id="{1E226CC6-F81E-4D5F-9139-D96A5B07F4BE}"/>
              </a:ext>
            </a:extLst>
          </p:cNvPr>
          <p:cNvSpPr/>
          <p:nvPr/>
        </p:nvSpPr>
        <p:spPr bwMode="auto">
          <a:xfrm>
            <a:off x="2767786" y="5691307"/>
            <a:ext cx="177848" cy="177848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7" name="楕円 216">
            <a:extLst>
              <a:ext uri="{FF2B5EF4-FFF2-40B4-BE49-F238E27FC236}">
                <a16:creationId xmlns:a16="http://schemas.microsoft.com/office/drawing/2014/main" id="{0C294F2E-CDB2-4822-B905-018B411875ED}"/>
              </a:ext>
            </a:extLst>
          </p:cNvPr>
          <p:cNvSpPr/>
          <p:nvPr/>
        </p:nvSpPr>
        <p:spPr bwMode="auto">
          <a:xfrm>
            <a:off x="2968264" y="5691307"/>
            <a:ext cx="177848" cy="177848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8" name="楕円 217">
            <a:extLst>
              <a:ext uri="{FF2B5EF4-FFF2-40B4-BE49-F238E27FC236}">
                <a16:creationId xmlns:a16="http://schemas.microsoft.com/office/drawing/2014/main" id="{124F630C-CD89-4000-9719-DE31A18A74C6}"/>
              </a:ext>
            </a:extLst>
          </p:cNvPr>
          <p:cNvSpPr/>
          <p:nvPr/>
        </p:nvSpPr>
        <p:spPr bwMode="auto">
          <a:xfrm>
            <a:off x="3164517" y="5491282"/>
            <a:ext cx="177848" cy="177848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9" name="楕円 218">
            <a:extLst>
              <a:ext uri="{FF2B5EF4-FFF2-40B4-BE49-F238E27FC236}">
                <a16:creationId xmlns:a16="http://schemas.microsoft.com/office/drawing/2014/main" id="{99BF4F01-7918-4196-ADA4-715E90ADF895}"/>
              </a:ext>
            </a:extLst>
          </p:cNvPr>
          <p:cNvSpPr/>
          <p:nvPr/>
        </p:nvSpPr>
        <p:spPr bwMode="auto">
          <a:xfrm>
            <a:off x="3164517" y="5691307"/>
            <a:ext cx="177848" cy="177848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0" name="楕円 219">
            <a:extLst>
              <a:ext uri="{FF2B5EF4-FFF2-40B4-BE49-F238E27FC236}">
                <a16:creationId xmlns:a16="http://schemas.microsoft.com/office/drawing/2014/main" id="{FF5E06E9-5053-4268-886D-84D4B347E0B9}"/>
              </a:ext>
            </a:extLst>
          </p:cNvPr>
          <p:cNvSpPr/>
          <p:nvPr/>
        </p:nvSpPr>
        <p:spPr bwMode="auto">
          <a:xfrm>
            <a:off x="3364995" y="5491282"/>
            <a:ext cx="177848" cy="177848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1" name="楕円 220">
            <a:extLst>
              <a:ext uri="{FF2B5EF4-FFF2-40B4-BE49-F238E27FC236}">
                <a16:creationId xmlns:a16="http://schemas.microsoft.com/office/drawing/2014/main" id="{119453F2-A8EF-4441-838A-F611DF64BD7C}"/>
              </a:ext>
            </a:extLst>
          </p:cNvPr>
          <p:cNvSpPr/>
          <p:nvPr/>
        </p:nvSpPr>
        <p:spPr bwMode="auto">
          <a:xfrm>
            <a:off x="3563123" y="5491282"/>
            <a:ext cx="177848" cy="177848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2" name="楕円 221">
            <a:extLst>
              <a:ext uri="{FF2B5EF4-FFF2-40B4-BE49-F238E27FC236}">
                <a16:creationId xmlns:a16="http://schemas.microsoft.com/office/drawing/2014/main" id="{A35778BC-7BDD-4374-B8A1-596505CBBA59}"/>
              </a:ext>
            </a:extLst>
          </p:cNvPr>
          <p:cNvSpPr/>
          <p:nvPr/>
        </p:nvSpPr>
        <p:spPr bwMode="auto">
          <a:xfrm>
            <a:off x="3763601" y="5491282"/>
            <a:ext cx="177848" cy="177848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3" name="楕円 222">
            <a:extLst>
              <a:ext uri="{FF2B5EF4-FFF2-40B4-BE49-F238E27FC236}">
                <a16:creationId xmlns:a16="http://schemas.microsoft.com/office/drawing/2014/main" id="{9FB2DAAC-1E00-4E23-84A8-6AAD7AFEAE27}"/>
              </a:ext>
            </a:extLst>
          </p:cNvPr>
          <p:cNvSpPr/>
          <p:nvPr/>
        </p:nvSpPr>
        <p:spPr bwMode="auto">
          <a:xfrm>
            <a:off x="3364995" y="5691307"/>
            <a:ext cx="177848" cy="177848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4" name="楕円 223">
            <a:extLst>
              <a:ext uri="{FF2B5EF4-FFF2-40B4-BE49-F238E27FC236}">
                <a16:creationId xmlns:a16="http://schemas.microsoft.com/office/drawing/2014/main" id="{BD357E64-F364-47A8-8C1D-33991B167A99}"/>
              </a:ext>
            </a:extLst>
          </p:cNvPr>
          <p:cNvSpPr/>
          <p:nvPr/>
        </p:nvSpPr>
        <p:spPr bwMode="auto">
          <a:xfrm>
            <a:off x="3563123" y="5691307"/>
            <a:ext cx="177848" cy="177848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5" name="楕円 224">
            <a:extLst>
              <a:ext uri="{FF2B5EF4-FFF2-40B4-BE49-F238E27FC236}">
                <a16:creationId xmlns:a16="http://schemas.microsoft.com/office/drawing/2014/main" id="{4FAE21E5-736B-4C8C-91E2-C2B2AD0ED3DE}"/>
              </a:ext>
            </a:extLst>
          </p:cNvPr>
          <p:cNvSpPr/>
          <p:nvPr/>
        </p:nvSpPr>
        <p:spPr bwMode="auto">
          <a:xfrm>
            <a:off x="3763601" y="5691307"/>
            <a:ext cx="177848" cy="177848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6" name="楕円 225">
            <a:extLst>
              <a:ext uri="{FF2B5EF4-FFF2-40B4-BE49-F238E27FC236}">
                <a16:creationId xmlns:a16="http://schemas.microsoft.com/office/drawing/2014/main" id="{F0C6E00E-86AB-4437-946C-8F52BFB8A068}"/>
              </a:ext>
            </a:extLst>
          </p:cNvPr>
          <p:cNvSpPr/>
          <p:nvPr/>
        </p:nvSpPr>
        <p:spPr bwMode="auto">
          <a:xfrm>
            <a:off x="3959854" y="5491282"/>
            <a:ext cx="177848" cy="177848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7" name="楕円 226">
            <a:extLst>
              <a:ext uri="{FF2B5EF4-FFF2-40B4-BE49-F238E27FC236}">
                <a16:creationId xmlns:a16="http://schemas.microsoft.com/office/drawing/2014/main" id="{E5BAA9C6-5223-4DB4-BC78-7F2C22AC5983}"/>
              </a:ext>
            </a:extLst>
          </p:cNvPr>
          <p:cNvSpPr/>
          <p:nvPr/>
        </p:nvSpPr>
        <p:spPr bwMode="auto">
          <a:xfrm>
            <a:off x="4160332" y="5491282"/>
            <a:ext cx="177848" cy="177848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8" name="楕円 227">
            <a:extLst>
              <a:ext uri="{FF2B5EF4-FFF2-40B4-BE49-F238E27FC236}">
                <a16:creationId xmlns:a16="http://schemas.microsoft.com/office/drawing/2014/main" id="{AC513FE7-842C-4DC9-B4F0-59B01089AB21}"/>
              </a:ext>
            </a:extLst>
          </p:cNvPr>
          <p:cNvSpPr/>
          <p:nvPr/>
        </p:nvSpPr>
        <p:spPr bwMode="auto">
          <a:xfrm>
            <a:off x="3959854" y="5691307"/>
            <a:ext cx="177848" cy="177848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9" name="楕円 228">
            <a:extLst>
              <a:ext uri="{FF2B5EF4-FFF2-40B4-BE49-F238E27FC236}">
                <a16:creationId xmlns:a16="http://schemas.microsoft.com/office/drawing/2014/main" id="{BE5ECC58-913A-4C7E-A1F2-A44686F84C4C}"/>
              </a:ext>
            </a:extLst>
          </p:cNvPr>
          <p:cNvSpPr/>
          <p:nvPr/>
        </p:nvSpPr>
        <p:spPr bwMode="auto">
          <a:xfrm>
            <a:off x="4160332" y="5691307"/>
            <a:ext cx="177848" cy="177848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0" name="楕円 229">
            <a:extLst>
              <a:ext uri="{FF2B5EF4-FFF2-40B4-BE49-F238E27FC236}">
                <a16:creationId xmlns:a16="http://schemas.microsoft.com/office/drawing/2014/main" id="{D24CC02F-044A-48D1-B9D2-4B04E4E64537}"/>
              </a:ext>
            </a:extLst>
          </p:cNvPr>
          <p:cNvSpPr/>
          <p:nvPr/>
        </p:nvSpPr>
        <p:spPr bwMode="auto">
          <a:xfrm>
            <a:off x="7197229" y="5491282"/>
            <a:ext cx="177848" cy="177848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1" name="楕円 230">
            <a:extLst>
              <a:ext uri="{FF2B5EF4-FFF2-40B4-BE49-F238E27FC236}">
                <a16:creationId xmlns:a16="http://schemas.microsoft.com/office/drawing/2014/main" id="{92078EC8-C166-41C4-9CDC-7715357B70FD}"/>
              </a:ext>
            </a:extLst>
          </p:cNvPr>
          <p:cNvSpPr/>
          <p:nvPr/>
        </p:nvSpPr>
        <p:spPr bwMode="auto">
          <a:xfrm>
            <a:off x="7397707" y="5491282"/>
            <a:ext cx="177848" cy="177848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2" name="楕円 231">
            <a:extLst>
              <a:ext uri="{FF2B5EF4-FFF2-40B4-BE49-F238E27FC236}">
                <a16:creationId xmlns:a16="http://schemas.microsoft.com/office/drawing/2014/main" id="{DED66B2D-44F4-4F96-B5BF-27E28CBD3280}"/>
              </a:ext>
            </a:extLst>
          </p:cNvPr>
          <p:cNvSpPr/>
          <p:nvPr/>
        </p:nvSpPr>
        <p:spPr bwMode="auto">
          <a:xfrm>
            <a:off x="7197229" y="5691307"/>
            <a:ext cx="177848" cy="17784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balanced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3" name="楕円 232">
            <a:extLst>
              <a:ext uri="{FF2B5EF4-FFF2-40B4-BE49-F238E27FC236}">
                <a16:creationId xmlns:a16="http://schemas.microsoft.com/office/drawing/2014/main" id="{F6D8FAF3-B319-4F43-A94B-0E4090734E10}"/>
              </a:ext>
            </a:extLst>
          </p:cNvPr>
          <p:cNvSpPr/>
          <p:nvPr/>
        </p:nvSpPr>
        <p:spPr bwMode="auto">
          <a:xfrm>
            <a:off x="7397707" y="5691307"/>
            <a:ext cx="177848" cy="17784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balanced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4" name="楕円 233">
            <a:extLst>
              <a:ext uri="{FF2B5EF4-FFF2-40B4-BE49-F238E27FC236}">
                <a16:creationId xmlns:a16="http://schemas.microsoft.com/office/drawing/2014/main" id="{CC549A03-98E6-4BA1-BF1B-B6FD24738DC6}"/>
              </a:ext>
            </a:extLst>
          </p:cNvPr>
          <p:cNvSpPr/>
          <p:nvPr/>
        </p:nvSpPr>
        <p:spPr bwMode="auto">
          <a:xfrm>
            <a:off x="7593960" y="5491282"/>
            <a:ext cx="177848" cy="177848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5" name="楕円 234">
            <a:extLst>
              <a:ext uri="{FF2B5EF4-FFF2-40B4-BE49-F238E27FC236}">
                <a16:creationId xmlns:a16="http://schemas.microsoft.com/office/drawing/2014/main" id="{CD3C98AA-D91C-4C1C-B44D-89D98929B358}"/>
              </a:ext>
            </a:extLst>
          </p:cNvPr>
          <p:cNvSpPr/>
          <p:nvPr/>
        </p:nvSpPr>
        <p:spPr bwMode="auto">
          <a:xfrm>
            <a:off x="7593960" y="5691307"/>
            <a:ext cx="177848" cy="17784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balanced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6" name="楕円 235">
            <a:extLst>
              <a:ext uri="{FF2B5EF4-FFF2-40B4-BE49-F238E27FC236}">
                <a16:creationId xmlns:a16="http://schemas.microsoft.com/office/drawing/2014/main" id="{2DEC59C2-453E-4842-8311-EB0595E07A10}"/>
              </a:ext>
            </a:extLst>
          </p:cNvPr>
          <p:cNvSpPr/>
          <p:nvPr/>
        </p:nvSpPr>
        <p:spPr bwMode="auto">
          <a:xfrm>
            <a:off x="7794438" y="5491282"/>
            <a:ext cx="177848" cy="177848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7" name="楕円 236">
            <a:extLst>
              <a:ext uri="{FF2B5EF4-FFF2-40B4-BE49-F238E27FC236}">
                <a16:creationId xmlns:a16="http://schemas.microsoft.com/office/drawing/2014/main" id="{CE9EFB01-AAE2-4BDC-8992-0528316574EF}"/>
              </a:ext>
            </a:extLst>
          </p:cNvPr>
          <p:cNvSpPr/>
          <p:nvPr/>
        </p:nvSpPr>
        <p:spPr bwMode="auto">
          <a:xfrm>
            <a:off x="7992566" y="5491282"/>
            <a:ext cx="177848" cy="177848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8" name="楕円 237">
            <a:extLst>
              <a:ext uri="{FF2B5EF4-FFF2-40B4-BE49-F238E27FC236}">
                <a16:creationId xmlns:a16="http://schemas.microsoft.com/office/drawing/2014/main" id="{7A72D46C-8604-4D3F-BAC5-0C9E703A8C0D}"/>
              </a:ext>
            </a:extLst>
          </p:cNvPr>
          <p:cNvSpPr/>
          <p:nvPr/>
        </p:nvSpPr>
        <p:spPr bwMode="auto">
          <a:xfrm>
            <a:off x="8193044" y="5491282"/>
            <a:ext cx="177848" cy="177848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9" name="楕円 238">
            <a:extLst>
              <a:ext uri="{FF2B5EF4-FFF2-40B4-BE49-F238E27FC236}">
                <a16:creationId xmlns:a16="http://schemas.microsoft.com/office/drawing/2014/main" id="{9A7958E6-C85E-493F-B9C5-02D07B7D106C}"/>
              </a:ext>
            </a:extLst>
          </p:cNvPr>
          <p:cNvSpPr/>
          <p:nvPr/>
        </p:nvSpPr>
        <p:spPr bwMode="auto">
          <a:xfrm>
            <a:off x="7794438" y="5691307"/>
            <a:ext cx="177848" cy="17784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balanced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0" name="楕円 239">
            <a:extLst>
              <a:ext uri="{FF2B5EF4-FFF2-40B4-BE49-F238E27FC236}">
                <a16:creationId xmlns:a16="http://schemas.microsoft.com/office/drawing/2014/main" id="{79B9CA30-7D68-4156-BF35-1D8F978EE679}"/>
              </a:ext>
            </a:extLst>
          </p:cNvPr>
          <p:cNvSpPr/>
          <p:nvPr/>
        </p:nvSpPr>
        <p:spPr bwMode="auto">
          <a:xfrm>
            <a:off x="7992566" y="5691307"/>
            <a:ext cx="177848" cy="17784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balanced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1" name="楕円 240">
            <a:extLst>
              <a:ext uri="{FF2B5EF4-FFF2-40B4-BE49-F238E27FC236}">
                <a16:creationId xmlns:a16="http://schemas.microsoft.com/office/drawing/2014/main" id="{54A0EFF8-65E5-4800-A976-016B5D746697}"/>
              </a:ext>
            </a:extLst>
          </p:cNvPr>
          <p:cNvSpPr/>
          <p:nvPr/>
        </p:nvSpPr>
        <p:spPr bwMode="auto">
          <a:xfrm>
            <a:off x="8193044" y="5691307"/>
            <a:ext cx="177848" cy="17784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balanced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2" name="楕円 241">
            <a:extLst>
              <a:ext uri="{FF2B5EF4-FFF2-40B4-BE49-F238E27FC236}">
                <a16:creationId xmlns:a16="http://schemas.microsoft.com/office/drawing/2014/main" id="{DFEA9C3F-3A3A-4D1F-9D6C-F66C93C25ADE}"/>
              </a:ext>
            </a:extLst>
          </p:cNvPr>
          <p:cNvSpPr/>
          <p:nvPr/>
        </p:nvSpPr>
        <p:spPr bwMode="auto">
          <a:xfrm>
            <a:off x="8389297" y="5491282"/>
            <a:ext cx="177848" cy="177848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3" name="楕円 242">
            <a:extLst>
              <a:ext uri="{FF2B5EF4-FFF2-40B4-BE49-F238E27FC236}">
                <a16:creationId xmlns:a16="http://schemas.microsoft.com/office/drawing/2014/main" id="{E6B71254-B1A5-4100-9CAC-BA9985641D36}"/>
              </a:ext>
            </a:extLst>
          </p:cNvPr>
          <p:cNvSpPr/>
          <p:nvPr/>
        </p:nvSpPr>
        <p:spPr bwMode="auto">
          <a:xfrm>
            <a:off x="8589775" y="5491282"/>
            <a:ext cx="177848" cy="177848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4" name="楕円 243">
            <a:extLst>
              <a:ext uri="{FF2B5EF4-FFF2-40B4-BE49-F238E27FC236}">
                <a16:creationId xmlns:a16="http://schemas.microsoft.com/office/drawing/2014/main" id="{08F52775-CF94-44DB-98AD-83E64B228513}"/>
              </a:ext>
            </a:extLst>
          </p:cNvPr>
          <p:cNvSpPr/>
          <p:nvPr/>
        </p:nvSpPr>
        <p:spPr bwMode="auto">
          <a:xfrm>
            <a:off x="8389297" y="5691307"/>
            <a:ext cx="177848" cy="17784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balanced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5" name="楕円 244">
            <a:extLst>
              <a:ext uri="{FF2B5EF4-FFF2-40B4-BE49-F238E27FC236}">
                <a16:creationId xmlns:a16="http://schemas.microsoft.com/office/drawing/2014/main" id="{9F1EE965-2527-49DF-9FB5-6D78A04CD4CA}"/>
              </a:ext>
            </a:extLst>
          </p:cNvPr>
          <p:cNvSpPr/>
          <p:nvPr/>
        </p:nvSpPr>
        <p:spPr bwMode="auto">
          <a:xfrm>
            <a:off x="8589775" y="5691307"/>
            <a:ext cx="177848" cy="17784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balanced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6" name="楕円 245">
            <a:extLst>
              <a:ext uri="{FF2B5EF4-FFF2-40B4-BE49-F238E27FC236}">
                <a16:creationId xmlns:a16="http://schemas.microsoft.com/office/drawing/2014/main" id="{62064F6C-4622-49BC-9AD8-23A4E78B4771}"/>
              </a:ext>
            </a:extLst>
          </p:cNvPr>
          <p:cNvSpPr/>
          <p:nvPr/>
        </p:nvSpPr>
        <p:spPr bwMode="auto">
          <a:xfrm>
            <a:off x="1175206" y="5902762"/>
            <a:ext cx="177848" cy="177848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7" name="楕円 246">
            <a:extLst>
              <a:ext uri="{FF2B5EF4-FFF2-40B4-BE49-F238E27FC236}">
                <a16:creationId xmlns:a16="http://schemas.microsoft.com/office/drawing/2014/main" id="{A933BA74-238A-45F6-A397-6C21C763245B}"/>
              </a:ext>
            </a:extLst>
          </p:cNvPr>
          <p:cNvSpPr/>
          <p:nvPr/>
        </p:nvSpPr>
        <p:spPr bwMode="auto">
          <a:xfrm>
            <a:off x="1375684" y="5902762"/>
            <a:ext cx="177848" cy="177848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8" name="楕円 247">
            <a:extLst>
              <a:ext uri="{FF2B5EF4-FFF2-40B4-BE49-F238E27FC236}">
                <a16:creationId xmlns:a16="http://schemas.microsoft.com/office/drawing/2014/main" id="{381E1ED1-9CCD-4F8C-BDDD-1EF457CBF2C9}"/>
              </a:ext>
            </a:extLst>
          </p:cNvPr>
          <p:cNvSpPr/>
          <p:nvPr/>
        </p:nvSpPr>
        <p:spPr bwMode="auto">
          <a:xfrm>
            <a:off x="1571937" y="5902762"/>
            <a:ext cx="177848" cy="177848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9" name="楕円 248">
            <a:extLst>
              <a:ext uri="{FF2B5EF4-FFF2-40B4-BE49-F238E27FC236}">
                <a16:creationId xmlns:a16="http://schemas.microsoft.com/office/drawing/2014/main" id="{3EF22FE8-AA0C-443A-9C8F-859235DD4C3F}"/>
              </a:ext>
            </a:extLst>
          </p:cNvPr>
          <p:cNvSpPr/>
          <p:nvPr/>
        </p:nvSpPr>
        <p:spPr bwMode="auto">
          <a:xfrm>
            <a:off x="1772415" y="5902762"/>
            <a:ext cx="177848" cy="177848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0" name="楕円 249">
            <a:extLst>
              <a:ext uri="{FF2B5EF4-FFF2-40B4-BE49-F238E27FC236}">
                <a16:creationId xmlns:a16="http://schemas.microsoft.com/office/drawing/2014/main" id="{21458538-9AA5-45EF-B827-C3A0BF55A000}"/>
              </a:ext>
            </a:extLst>
          </p:cNvPr>
          <p:cNvSpPr/>
          <p:nvPr/>
        </p:nvSpPr>
        <p:spPr bwMode="auto">
          <a:xfrm>
            <a:off x="1970543" y="5902762"/>
            <a:ext cx="177848" cy="177848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1" name="楕円 250">
            <a:extLst>
              <a:ext uri="{FF2B5EF4-FFF2-40B4-BE49-F238E27FC236}">
                <a16:creationId xmlns:a16="http://schemas.microsoft.com/office/drawing/2014/main" id="{599DE3BB-7D47-47F5-AE0F-BA820701DE05}"/>
              </a:ext>
            </a:extLst>
          </p:cNvPr>
          <p:cNvSpPr/>
          <p:nvPr/>
        </p:nvSpPr>
        <p:spPr bwMode="auto">
          <a:xfrm>
            <a:off x="2171021" y="5902762"/>
            <a:ext cx="177848" cy="177848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2" name="楕円 251">
            <a:extLst>
              <a:ext uri="{FF2B5EF4-FFF2-40B4-BE49-F238E27FC236}">
                <a16:creationId xmlns:a16="http://schemas.microsoft.com/office/drawing/2014/main" id="{6AE628AA-6B6B-440F-A9BE-9FC84D9C284A}"/>
              </a:ext>
            </a:extLst>
          </p:cNvPr>
          <p:cNvSpPr/>
          <p:nvPr/>
        </p:nvSpPr>
        <p:spPr bwMode="auto">
          <a:xfrm>
            <a:off x="2367274" y="5902762"/>
            <a:ext cx="177848" cy="177848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3" name="楕円 252">
            <a:extLst>
              <a:ext uri="{FF2B5EF4-FFF2-40B4-BE49-F238E27FC236}">
                <a16:creationId xmlns:a16="http://schemas.microsoft.com/office/drawing/2014/main" id="{2F4F154A-FB26-4E9C-9902-7F92E742251A}"/>
              </a:ext>
            </a:extLst>
          </p:cNvPr>
          <p:cNvSpPr/>
          <p:nvPr/>
        </p:nvSpPr>
        <p:spPr bwMode="auto">
          <a:xfrm>
            <a:off x="2567752" y="5902762"/>
            <a:ext cx="177848" cy="177848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4" name="楕円 253">
            <a:extLst>
              <a:ext uri="{FF2B5EF4-FFF2-40B4-BE49-F238E27FC236}">
                <a16:creationId xmlns:a16="http://schemas.microsoft.com/office/drawing/2014/main" id="{C7F7059E-26D9-494B-9B6E-A5CD7C1E988B}"/>
              </a:ext>
            </a:extLst>
          </p:cNvPr>
          <p:cNvSpPr/>
          <p:nvPr/>
        </p:nvSpPr>
        <p:spPr bwMode="auto">
          <a:xfrm>
            <a:off x="5604649" y="5902762"/>
            <a:ext cx="177848" cy="17784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balanced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5" name="楕円 254">
            <a:extLst>
              <a:ext uri="{FF2B5EF4-FFF2-40B4-BE49-F238E27FC236}">
                <a16:creationId xmlns:a16="http://schemas.microsoft.com/office/drawing/2014/main" id="{AF996740-9117-4D08-BF2C-0F77FB5B7B2C}"/>
              </a:ext>
            </a:extLst>
          </p:cNvPr>
          <p:cNvSpPr/>
          <p:nvPr/>
        </p:nvSpPr>
        <p:spPr bwMode="auto">
          <a:xfrm>
            <a:off x="5805127" y="5902762"/>
            <a:ext cx="177848" cy="17784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balanced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6" name="楕円 255">
            <a:extLst>
              <a:ext uri="{FF2B5EF4-FFF2-40B4-BE49-F238E27FC236}">
                <a16:creationId xmlns:a16="http://schemas.microsoft.com/office/drawing/2014/main" id="{8FBCBEC3-2CCA-4F75-8B17-F7A29D1BF165}"/>
              </a:ext>
            </a:extLst>
          </p:cNvPr>
          <p:cNvSpPr/>
          <p:nvPr/>
        </p:nvSpPr>
        <p:spPr bwMode="auto">
          <a:xfrm>
            <a:off x="6001380" y="5902762"/>
            <a:ext cx="177848" cy="17784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balanced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7" name="楕円 256">
            <a:extLst>
              <a:ext uri="{FF2B5EF4-FFF2-40B4-BE49-F238E27FC236}">
                <a16:creationId xmlns:a16="http://schemas.microsoft.com/office/drawing/2014/main" id="{4914D884-B9C5-4664-AC8F-FAFB11A95121}"/>
              </a:ext>
            </a:extLst>
          </p:cNvPr>
          <p:cNvSpPr/>
          <p:nvPr/>
        </p:nvSpPr>
        <p:spPr bwMode="auto">
          <a:xfrm>
            <a:off x="6201858" y="5902762"/>
            <a:ext cx="177848" cy="17784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balanced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8" name="楕円 257">
            <a:extLst>
              <a:ext uri="{FF2B5EF4-FFF2-40B4-BE49-F238E27FC236}">
                <a16:creationId xmlns:a16="http://schemas.microsoft.com/office/drawing/2014/main" id="{CC745017-B84E-45FE-A7C6-03483CB6FAB4}"/>
              </a:ext>
            </a:extLst>
          </p:cNvPr>
          <p:cNvSpPr/>
          <p:nvPr/>
        </p:nvSpPr>
        <p:spPr bwMode="auto">
          <a:xfrm>
            <a:off x="6399986" y="5902762"/>
            <a:ext cx="177848" cy="17784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balanced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9" name="楕円 258">
            <a:extLst>
              <a:ext uri="{FF2B5EF4-FFF2-40B4-BE49-F238E27FC236}">
                <a16:creationId xmlns:a16="http://schemas.microsoft.com/office/drawing/2014/main" id="{33F3BD7C-3730-48C2-854C-7CBCCAFE55B4}"/>
              </a:ext>
            </a:extLst>
          </p:cNvPr>
          <p:cNvSpPr/>
          <p:nvPr/>
        </p:nvSpPr>
        <p:spPr bwMode="auto">
          <a:xfrm>
            <a:off x="6600464" y="5902762"/>
            <a:ext cx="177848" cy="17784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balanced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0" name="楕円 259">
            <a:extLst>
              <a:ext uri="{FF2B5EF4-FFF2-40B4-BE49-F238E27FC236}">
                <a16:creationId xmlns:a16="http://schemas.microsoft.com/office/drawing/2014/main" id="{AEAB7D1C-87FF-4621-8145-848687CF6EC4}"/>
              </a:ext>
            </a:extLst>
          </p:cNvPr>
          <p:cNvSpPr/>
          <p:nvPr/>
        </p:nvSpPr>
        <p:spPr bwMode="auto">
          <a:xfrm>
            <a:off x="6796717" y="5902762"/>
            <a:ext cx="177848" cy="17784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balanced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1" name="楕円 260">
            <a:extLst>
              <a:ext uri="{FF2B5EF4-FFF2-40B4-BE49-F238E27FC236}">
                <a16:creationId xmlns:a16="http://schemas.microsoft.com/office/drawing/2014/main" id="{41AC99FE-BA74-4211-9A0D-94342D97B095}"/>
              </a:ext>
            </a:extLst>
          </p:cNvPr>
          <p:cNvSpPr/>
          <p:nvPr/>
        </p:nvSpPr>
        <p:spPr bwMode="auto">
          <a:xfrm>
            <a:off x="6997195" y="5902762"/>
            <a:ext cx="177848" cy="17784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balanced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2" name="楕円 261">
            <a:extLst>
              <a:ext uri="{FF2B5EF4-FFF2-40B4-BE49-F238E27FC236}">
                <a16:creationId xmlns:a16="http://schemas.microsoft.com/office/drawing/2014/main" id="{0D171BA1-243A-484C-A8BC-0B4463B4B78C}"/>
              </a:ext>
            </a:extLst>
          </p:cNvPr>
          <p:cNvSpPr/>
          <p:nvPr/>
        </p:nvSpPr>
        <p:spPr bwMode="auto">
          <a:xfrm>
            <a:off x="2767786" y="5902762"/>
            <a:ext cx="177848" cy="177848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3" name="楕円 262">
            <a:extLst>
              <a:ext uri="{FF2B5EF4-FFF2-40B4-BE49-F238E27FC236}">
                <a16:creationId xmlns:a16="http://schemas.microsoft.com/office/drawing/2014/main" id="{7B8CCA23-3A83-4CA9-8E2C-6B3B1ED439E5}"/>
              </a:ext>
            </a:extLst>
          </p:cNvPr>
          <p:cNvSpPr/>
          <p:nvPr/>
        </p:nvSpPr>
        <p:spPr bwMode="auto">
          <a:xfrm>
            <a:off x="2968264" y="5902762"/>
            <a:ext cx="177848" cy="177848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4" name="楕円 263">
            <a:extLst>
              <a:ext uri="{FF2B5EF4-FFF2-40B4-BE49-F238E27FC236}">
                <a16:creationId xmlns:a16="http://schemas.microsoft.com/office/drawing/2014/main" id="{3D5CCD07-4422-417E-B191-104086CEDA02}"/>
              </a:ext>
            </a:extLst>
          </p:cNvPr>
          <p:cNvSpPr/>
          <p:nvPr/>
        </p:nvSpPr>
        <p:spPr bwMode="auto">
          <a:xfrm>
            <a:off x="3164517" y="5902762"/>
            <a:ext cx="177848" cy="177848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5" name="楕円 264">
            <a:extLst>
              <a:ext uri="{FF2B5EF4-FFF2-40B4-BE49-F238E27FC236}">
                <a16:creationId xmlns:a16="http://schemas.microsoft.com/office/drawing/2014/main" id="{ED18807A-BB79-4F52-B2FA-4392EC031EB1}"/>
              </a:ext>
            </a:extLst>
          </p:cNvPr>
          <p:cNvSpPr/>
          <p:nvPr/>
        </p:nvSpPr>
        <p:spPr bwMode="auto">
          <a:xfrm>
            <a:off x="3364995" y="5902762"/>
            <a:ext cx="177848" cy="177848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6" name="楕円 265">
            <a:extLst>
              <a:ext uri="{FF2B5EF4-FFF2-40B4-BE49-F238E27FC236}">
                <a16:creationId xmlns:a16="http://schemas.microsoft.com/office/drawing/2014/main" id="{EBF32F72-074F-402D-A0FA-DFE60AEE1A70}"/>
              </a:ext>
            </a:extLst>
          </p:cNvPr>
          <p:cNvSpPr/>
          <p:nvPr/>
        </p:nvSpPr>
        <p:spPr bwMode="auto">
          <a:xfrm>
            <a:off x="3563123" y="5902762"/>
            <a:ext cx="177848" cy="177848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7" name="楕円 266">
            <a:extLst>
              <a:ext uri="{FF2B5EF4-FFF2-40B4-BE49-F238E27FC236}">
                <a16:creationId xmlns:a16="http://schemas.microsoft.com/office/drawing/2014/main" id="{6CF0AD78-4246-47A0-AA4E-F83190B58693}"/>
              </a:ext>
            </a:extLst>
          </p:cNvPr>
          <p:cNvSpPr/>
          <p:nvPr/>
        </p:nvSpPr>
        <p:spPr bwMode="auto">
          <a:xfrm>
            <a:off x="3763601" y="5902762"/>
            <a:ext cx="177848" cy="177848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8" name="楕円 267">
            <a:extLst>
              <a:ext uri="{FF2B5EF4-FFF2-40B4-BE49-F238E27FC236}">
                <a16:creationId xmlns:a16="http://schemas.microsoft.com/office/drawing/2014/main" id="{EA2AC22B-FA0E-4E9F-A25B-737C02717C0E}"/>
              </a:ext>
            </a:extLst>
          </p:cNvPr>
          <p:cNvSpPr/>
          <p:nvPr/>
        </p:nvSpPr>
        <p:spPr bwMode="auto">
          <a:xfrm>
            <a:off x="3959854" y="5902762"/>
            <a:ext cx="177848" cy="177848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9" name="楕円 268">
            <a:extLst>
              <a:ext uri="{FF2B5EF4-FFF2-40B4-BE49-F238E27FC236}">
                <a16:creationId xmlns:a16="http://schemas.microsoft.com/office/drawing/2014/main" id="{03A256F5-5343-4C34-BCF3-FC27726054C2}"/>
              </a:ext>
            </a:extLst>
          </p:cNvPr>
          <p:cNvSpPr/>
          <p:nvPr/>
        </p:nvSpPr>
        <p:spPr bwMode="auto">
          <a:xfrm>
            <a:off x="4160332" y="5902762"/>
            <a:ext cx="177848" cy="177848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0" name="楕円 269">
            <a:extLst>
              <a:ext uri="{FF2B5EF4-FFF2-40B4-BE49-F238E27FC236}">
                <a16:creationId xmlns:a16="http://schemas.microsoft.com/office/drawing/2014/main" id="{3FBC41D5-C30C-413E-B668-459E3D370CF3}"/>
              </a:ext>
            </a:extLst>
          </p:cNvPr>
          <p:cNvSpPr/>
          <p:nvPr/>
        </p:nvSpPr>
        <p:spPr bwMode="auto">
          <a:xfrm>
            <a:off x="7197229" y="5902762"/>
            <a:ext cx="177848" cy="17784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balanced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1" name="楕円 270">
            <a:extLst>
              <a:ext uri="{FF2B5EF4-FFF2-40B4-BE49-F238E27FC236}">
                <a16:creationId xmlns:a16="http://schemas.microsoft.com/office/drawing/2014/main" id="{D9800C63-1584-451B-A3CF-4392FFA82C9B}"/>
              </a:ext>
            </a:extLst>
          </p:cNvPr>
          <p:cNvSpPr/>
          <p:nvPr/>
        </p:nvSpPr>
        <p:spPr bwMode="auto">
          <a:xfrm>
            <a:off x="7397707" y="5902762"/>
            <a:ext cx="177848" cy="17784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balanced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2" name="楕円 271">
            <a:extLst>
              <a:ext uri="{FF2B5EF4-FFF2-40B4-BE49-F238E27FC236}">
                <a16:creationId xmlns:a16="http://schemas.microsoft.com/office/drawing/2014/main" id="{32B0E97A-5462-4A57-9219-3E115023D2CE}"/>
              </a:ext>
            </a:extLst>
          </p:cNvPr>
          <p:cNvSpPr/>
          <p:nvPr/>
        </p:nvSpPr>
        <p:spPr bwMode="auto">
          <a:xfrm>
            <a:off x="7593960" y="5902762"/>
            <a:ext cx="177848" cy="17784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balanced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3" name="楕円 272">
            <a:extLst>
              <a:ext uri="{FF2B5EF4-FFF2-40B4-BE49-F238E27FC236}">
                <a16:creationId xmlns:a16="http://schemas.microsoft.com/office/drawing/2014/main" id="{07103ACD-CA90-4979-BFE2-15A756709E07}"/>
              </a:ext>
            </a:extLst>
          </p:cNvPr>
          <p:cNvSpPr/>
          <p:nvPr/>
        </p:nvSpPr>
        <p:spPr bwMode="auto">
          <a:xfrm>
            <a:off x="7794438" y="5902762"/>
            <a:ext cx="177848" cy="17784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balanced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4" name="楕円 273">
            <a:extLst>
              <a:ext uri="{FF2B5EF4-FFF2-40B4-BE49-F238E27FC236}">
                <a16:creationId xmlns:a16="http://schemas.microsoft.com/office/drawing/2014/main" id="{BDA3EF5F-F26E-40E9-81F6-312D5A1534C1}"/>
              </a:ext>
            </a:extLst>
          </p:cNvPr>
          <p:cNvSpPr/>
          <p:nvPr/>
        </p:nvSpPr>
        <p:spPr bwMode="auto">
          <a:xfrm>
            <a:off x="7992566" y="5902762"/>
            <a:ext cx="177848" cy="17784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balanced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5" name="楕円 274">
            <a:extLst>
              <a:ext uri="{FF2B5EF4-FFF2-40B4-BE49-F238E27FC236}">
                <a16:creationId xmlns:a16="http://schemas.microsoft.com/office/drawing/2014/main" id="{742239DD-9EBF-4D66-9965-DC9B40D73757}"/>
              </a:ext>
            </a:extLst>
          </p:cNvPr>
          <p:cNvSpPr/>
          <p:nvPr/>
        </p:nvSpPr>
        <p:spPr bwMode="auto">
          <a:xfrm>
            <a:off x="8193044" y="5902762"/>
            <a:ext cx="177848" cy="17784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balanced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6" name="楕円 275">
            <a:extLst>
              <a:ext uri="{FF2B5EF4-FFF2-40B4-BE49-F238E27FC236}">
                <a16:creationId xmlns:a16="http://schemas.microsoft.com/office/drawing/2014/main" id="{DE2525BA-C304-461E-B840-C232FEC149EE}"/>
              </a:ext>
            </a:extLst>
          </p:cNvPr>
          <p:cNvSpPr/>
          <p:nvPr/>
        </p:nvSpPr>
        <p:spPr bwMode="auto">
          <a:xfrm>
            <a:off x="8389297" y="5902762"/>
            <a:ext cx="177848" cy="17784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balanced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7" name="楕円 276">
            <a:extLst>
              <a:ext uri="{FF2B5EF4-FFF2-40B4-BE49-F238E27FC236}">
                <a16:creationId xmlns:a16="http://schemas.microsoft.com/office/drawing/2014/main" id="{B4F9AA5E-4F52-45E4-86AD-EC21E4308288}"/>
              </a:ext>
            </a:extLst>
          </p:cNvPr>
          <p:cNvSpPr/>
          <p:nvPr/>
        </p:nvSpPr>
        <p:spPr bwMode="auto">
          <a:xfrm>
            <a:off x="8589775" y="5902762"/>
            <a:ext cx="177848" cy="17784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balanced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8" name="楕円 277">
            <a:extLst>
              <a:ext uri="{FF2B5EF4-FFF2-40B4-BE49-F238E27FC236}">
                <a16:creationId xmlns:a16="http://schemas.microsoft.com/office/drawing/2014/main" id="{359418DF-EC62-46D4-8623-D0211C83C7F7}"/>
              </a:ext>
            </a:extLst>
          </p:cNvPr>
          <p:cNvSpPr/>
          <p:nvPr/>
        </p:nvSpPr>
        <p:spPr bwMode="auto">
          <a:xfrm>
            <a:off x="1175206" y="5284907"/>
            <a:ext cx="177848" cy="177848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9" name="楕円 278">
            <a:extLst>
              <a:ext uri="{FF2B5EF4-FFF2-40B4-BE49-F238E27FC236}">
                <a16:creationId xmlns:a16="http://schemas.microsoft.com/office/drawing/2014/main" id="{D3B87F87-706E-4236-A37B-8D38ECF17C4C}"/>
              </a:ext>
            </a:extLst>
          </p:cNvPr>
          <p:cNvSpPr/>
          <p:nvPr/>
        </p:nvSpPr>
        <p:spPr bwMode="auto">
          <a:xfrm>
            <a:off x="1375684" y="5284907"/>
            <a:ext cx="177848" cy="177848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0" name="楕円 279">
            <a:extLst>
              <a:ext uri="{FF2B5EF4-FFF2-40B4-BE49-F238E27FC236}">
                <a16:creationId xmlns:a16="http://schemas.microsoft.com/office/drawing/2014/main" id="{F1EEC605-88BF-4C2F-8AAB-2C9279091D79}"/>
              </a:ext>
            </a:extLst>
          </p:cNvPr>
          <p:cNvSpPr/>
          <p:nvPr/>
        </p:nvSpPr>
        <p:spPr bwMode="auto">
          <a:xfrm>
            <a:off x="1571937" y="5284907"/>
            <a:ext cx="177848" cy="177848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1" name="楕円 280">
            <a:extLst>
              <a:ext uri="{FF2B5EF4-FFF2-40B4-BE49-F238E27FC236}">
                <a16:creationId xmlns:a16="http://schemas.microsoft.com/office/drawing/2014/main" id="{134D64EC-E101-4C47-8BE8-EC07F489664E}"/>
              </a:ext>
            </a:extLst>
          </p:cNvPr>
          <p:cNvSpPr/>
          <p:nvPr/>
        </p:nvSpPr>
        <p:spPr bwMode="auto">
          <a:xfrm>
            <a:off x="1772415" y="5284907"/>
            <a:ext cx="177848" cy="177848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2" name="楕円 281">
            <a:extLst>
              <a:ext uri="{FF2B5EF4-FFF2-40B4-BE49-F238E27FC236}">
                <a16:creationId xmlns:a16="http://schemas.microsoft.com/office/drawing/2014/main" id="{B1326B26-1319-46EA-937B-748CF2577C37}"/>
              </a:ext>
            </a:extLst>
          </p:cNvPr>
          <p:cNvSpPr/>
          <p:nvPr/>
        </p:nvSpPr>
        <p:spPr bwMode="auto">
          <a:xfrm>
            <a:off x="1970543" y="5284907"/>
            <a:ext cx="177848" cy="177848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3" name="楕円 282">
            <a:extLst>
              <a:ext uri="{FF2B5EF4-FFF2-40B4-BE49-F238E27FC236}">
                <a16:creationId xmlns:a16="http://schemas.microsoft.com/office/drawing/2014/main" id="{AF03D12E-371B-4B48-B7AE-69B4E827B84F}"/>
              </a:ext>
            </a:extLst>
          </p:cNvPr>
          <p:cNvSpPr/>
          <p:nvPr/>
        </p:nvSpPr>
        <p:spPr bwMode="auto">
          <a:xfrm>
            <a:off x="2171021" y="5284907"/>
            <a:ext cx="177848" cy="177848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4" name="楕円 283">
            <a:extLst>
              <a:ext uri="{FF2B5EF4-FFF2-40B4-BE49-F238E27FC236}">
                <a16:creationId xmlns:a16="http://schemas.microsoft.com/office/drawing/2014/main" id="{8DC37D1B-D069-417B-B32F-5260F49AAE0A}"/>
              </a:ext>
            </a:extLst>
          </p:cNvPr>
          <p:cNvSpPr/>
          <p:nvPr/>
        </p:nvSpPr>
        <p:spPr bwMode="auto">
          <a:xfrm>
            <a:off x="2367274" y="5284907"/>
            <a:ext cx="177848" cy="177848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5" name="楕円 284">
            <a:extLst>
              <a:ext uri="{FF2B5EF4-FFF2-40B4-BE49-F238E27FC236}">
                <a16:creationId xmlns:a16="http://schemas.microsoft.com/office/drawing/2014/main" id="{DE1BBF25-389D-4534-AEAA-7AF97D8FFC30}"/>
              </a:ext>
            </a:extLst>
          </p:cNvPr>
          <p:cNvSpPr/>
          <p:nvPr/>
        </p:nvSpPr>
        <p:spPr bwMode="auto">
          <a:xfrm>
            <a:off x="2567752" y="5284907"/>
            <a:ext cx="177848" cy="177848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6" name="楕円 285">
            <a:extLst>
              <a:ext uri="{FF2B5EF4-FFF2-40B4-BE49-F238E27FC236}">
                <a16:creationId xmlns:a16="http://schemas.microsoft.com/office/drawing/2014/main" id="{35270A0E-CE04-46F1-BF27-2941FC8A588C}"/>
              </a:ext>
            </a:extLst>
          </p:cNvPr>
          <p:cNvSpPr/>
          <p:nvPr/>
        </p:nvSpPr>
        <p:spPr bwMode="auto">
          <a:xfrm>
            <a:off x="5604649" y="5284907"/>
            <a:ext cx="177848" cy="177848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7" name="楕円 286">
            <a:extLst>
              <a:ext uri="{FF2B5EF4-FFF2-40B4-BE49-F238E27FC236}">
                <a16:creationId xmlns:a16="http://schemas.microsoft.com/office/drawing/2014/main" id="{534752E2-261F-4C81-9FD9-D9EC7BC88893}"/>
              </a:ext>
            </a:extLst>
          </p:cNvPr>
          <p:cNvSpPr/>
          <p:nvPr/>
        </p:nvSpPr>
        <p:spPr bwMode="auto">
          <a:xfrm>
            <a:off x="5805127" y="5284907"/>
            <a:ext cx="177848" cy="177848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8" name="楕円 287">
            <a:extLst>
              <a:ext uri="{FF2B5EF4-FFF2-40B4-BE49-F238E27FC236}">
                <a16:creationId xmlns:a16="http://schemas.microsoft.com/office/drawing/2014/main" id="{ADF60C95-11EB-4147-B625-E8CBC553E9DA}"/>
              </a:ext>
            </a:extLst>
          </p:cNvPr>
          <p:cNvSpPr/>
          <p:nvPr/>
        </p:nvSpPr>
        <p:spPr bwMode="auto">
          <a:xfrm>
            <a:off x="6001380" y="5284907"/>
            <a:ext cx="177848" cy="177848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9" name="楕円 288">
            <a:extLst>
              <a:ext uri="{FF2B5EF4-FFF2-40B4-BE49-F238E27FC236}">
                <a16:creationId xmlns:a16="http://schemas.microsoft.com/office/drawing/2014/main" id="{5FDC4553-4085-488A-B226-6632BE423EC9}"/>
              </a:ext>
            </a:extLst>
          </p:cNvPr>
          <p:cNvSpPr/>
          <p:nvPr/>
        </p:nvSpPr>
        <p:spPr bwMode="auto">
          <a:xfrm>
            <a:off x="6201858" y="5284907"/>
            <a:ext cx="177848" cy="177848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0" name="楕円 289">
            <a:extLst>
              <a:ext uri="{FF2B5EF4-FFF2-40B4-BE49-F238E27FC236}">
                <a16:creationId xmlns:a16="http://schemas.microsoft.com/office/drawing/2014/main" id="{AB30207A-9FD3-44D3-A2F2-26724AB6D82D}"/>
              </a:ext>
            </a:extLst>
          </p:cNvPr>
          <p:cNvSpPr/>
          <p:nvPr/>
        </p:nvSpPr>
        <p:spPr bwMode="auto">
          <a:xfrm>
            <a:off x="6399986" y="5284907"/>
            <a:ext cx="177848" cy="177848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1" name="楕円 290">
            <a:extLst>
              <a:ext uri="{FF2B5EF4-FFF2-40B4-BE49-F238E27FC236}">
                <a16:creationId xmlns:a16="http://schemas.microsoft.com/office/drawing/2014/main" id="{038F6C9F-FAAA-44D7-89C1-1BD23B1C4627}"/>
              </a:ext>
            </a:extLst>
          </p:cNvPr>
          <p:cNvSpPr/>
          <p:nvPr/>
        </p:nvSpPr>
        <p:spPr bwMode="auto">
          <a:xfrm>
            <a:off x="6600464" y="5284907"/>
            <a:ext cx="177848" cy="177848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2" name="楕円 291">
            <a:extLst>
              <a:ext uri="{FF2B5EF4-FFF2-40B4-BE49-F238E27FC236}">
                <a16:creationId xmlns:a16="http://schemas.microsoft.com/office/drawing/2014/main" id="{FAAC17C8-EAAA-4B70-932F-7AA7B6A56063}"/>
              </a:ext>
            </a:extLst>
          </p:cNvPr>
          <p:cNvSpPr/>
          <p:nvPr/>
        </p:nvSpPr>
        <p:spPr bwMode="auto">
          <a:xfrm>
            <a:off x="6796717" y="5284907"/>
            <a:ext cx="177848" cy="177848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3" name="楕円 292">
            <a:extLst>
              <a:ext uri="{FF2B5EF4-FFF2-40B4-BE49-F238E27FC236}">
                <a16:creationId xmlns:a16="http://schemas.microsoft.com/office/drawing/2014/main" id="{6F16E1E6-14FF-4224-8F0B-9C6D641404B3}"/>
              </a:ext>
            </a:extLst>
          </p:cNvPr>
          <p:cNvSpPr/>
          <p:nvPr/>
        </p:nvSpPr>
        <p:spPr bwMode="auto">
          <a:xfrm>
            <a:off x="6997195" y="5284907"/>
            <a:ext cx="177848" cy="177848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4" name="楕円 293">
            <a:extLst>
              <a:ext uri="{FF2B5EF4-FFF2-40B4-BE49-F238E27FC236}">
                <a16:creationId xmlns:a16="http://schemas.microsoft.com/office/drawing/2014/main" id="{55DDBEE8-CCDB-4D77-93D2-E612EC653800}"/>
              </a:ext>
            </a:extLst>
          </p:cNvPr>
          <p:cNvSpPr/>
          <p:nvPr/>
        </p:nvSpPr>
        <p:spPr bwMode="auto">
          <a:xfrm>
            <a:off x="2767786" y="5284907"/>
            <a:ext cx="177848" cy="177848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5" name="楕円 294">
            <a:extLst>
              <a:ext uri="{FF2B5EF4-FFF2-40B4-BE49-F238E27FC236}">
                <a16:creationId xmlns:a16="http://schemas.microsoft.com/office/drawing/2014/main" id="{0C1A6455-C39B-4B9C-9690-9BEF752D1F4D}"/>
              </a:ext>
            </a:extLst>
          </p:cNvPr>
          <p:cNvSpPr/>
          <p:nvPr/>
        </p:nvSpPr>
        <p:spPr bwMode="auto">
          <a:xfrm>
            <a:off x="2968264" y="5284907"/>
            <a:ext cx="177848" cy="177848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6" name="楕円 295">
            <a:extLst>
              <a:ext uri="{FF2B5EF4-FFF2-40B4-BE49-F238E27FC236}">
                <a16:creationId xmlns:a16="http://schemas.microsoft.com/office/drawing/2014/main" id="{778C7713-8E4D-41E9-8B79-BE3EFD42D7CA}"/>
              </a:ext>
            </a:extLst>
          </p:cNvPr>
          <p:cNvSpPr/>
          <p:nvPr/>
        </p:nvSpPr>
        <p:spPr bwMode="auto">
          <a:xfrm>
            <a:off x="3164517" y="5284907"/>
            <a:ext cx="177848" cy="177848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7" name="楕円 296">
            <a:extLst>
              <a:ext uri="{FF2B5EF4-FFF2-40B4-BE49-F238E27FC236}">
                <a16:creationId xmlns:a16="http://schemas.microsoft.com/office/drawing/2014/main" id="{3F411D9E-8802-42F0-A782-ED4A192880BE}"/>
              </a:ext>
            </a:extLst>
          </p:cNvPr>
          <p:cNvSpPr/>
          <p:nvPr/>
        </p:nvSpPr>
        <p:spPr bwMode="auto">
          <a:xfrm>
            <a:off x="3364995" y="5284907"/>
            <a:ext cx="177848" cy="177848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8" name="楕円 297">
            <a:extLst>
              <a:ext uri="{FF2B5EF4-FFF2-40B4-BE49-F238E27FC236}">
                <a16:creationId xmlns:a16="http://schemas.microsoft.com/office/drawing/2014/main" id="{F30CE162-DC03-4D20-ADFF-8184B169EFBF}"/>
              </a:ext>
            </a:extLst>
          </p:cNvPr>
          <p:cNvSpPr/>
          <p:nvPr/>
        </p:nvSpPr>
        <p:spPr bwMode="auto">
          <a:xfrm>
            <a:off x="3563123" y="5284907"/>
            <a:ext cx="177848" cy="177848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9" name="楕円 298">
            <a:extLst>
              <a:ext uri="{FF2B5EF4-FFF2-40B4-BE49-F238E27FC236}">
                <a16:creationId xmlns:a16="http://schemas.microsoft.com/office/drawing/2014/main" id="{A5AB96BC-5676-4475-AD4B-88565DAEF9F7}"/>
              </a:ext>
            </a:extLst>
          </p:cNvPr>
          <p:cNvSpPr/>
          <p:nvPr/>
        </p:nvSpPr>
        <p:spPr bwMode="auto">
          <a:xfrm>
            <a:off x="3763601" y="5284907"/>
            <a:ext cx="177848" cy="177848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0" name="楕円 299">
            <a:extLst>
              <a:ext uri="{FF2B5EF4-FFF2-40B4-BE49-F238E27FC236}">
                <a16:creationId xmlns:a16="http://schemas.microsoft.com/office/drawing/2014/main" id="{6328D3EF-0318-48DC-B679-4D0B6F3B755C}"/>
              </a:ext>
            </a:extLst>
          </p:cNvPr>
          <p:cNvSpPr/>
          <p:nvPr/>
        </p:nvSpPr>
        <p:spPr bwMode="auto">
          <a:xfrm>
            <a:off x="3959854" y="5284907"/>
            <a:ext cx="177848" cy="177848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1" name="楕円 300">
            <a:extLst>
              <a:ext uri="{FF2B5EF4-FFF2-40B4-BE49-F238E27FC236}">
                <a16:creationId xmlns:a16="http://schemas.microsoft.com/office/drawing/2014/main" id="{29F00776-04F2-43FB-B280-42986F1D5584}"/>
              </a:ext>
            </a:extLst>
          </p:cNvPr>
          <p:cNvSpPr/>
          <p:nvPr/>
        </p:nvSpPr>
        <p:spPr bwMode="auto">
          <a:xfrm>
            <a:off x="4160332" y="5284907"/>
            <a:ext cx="177848" cy="177848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2" name="楕円 301">
            <a:extLst>
              <a:ext uri="{FF2B5EF4-FFF2-40B4-BE49-F238E27FC236}">
                <a16:creationId xmlns:a16="http://schemas.microsoft.com/office/drawing/2014/main" id="{3A8805C7-E4DE-418A-B878-D5F68E1469BC}"/>
              </a:ext>
            </a:extLst>
          </p:cNvPr>
          <p:cNvSpPr/>
          <p:nvPr/>
        </p:nvSpPr>
        <p:spPr bwMode="auto">
          <a:xfrm>
            <a:off x="7197229" y="5284907"/>
            <a:ext cx="177848" cy="177848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3" name="楕円 302">
            <a:extLst>
              <a:ext uri="{FF2B5EF4-FFF2-40B4-BE49-F238E27FC236}">
                <a16:creationId xmlns:a16="http://schemas.microsoft.com/office/drawing/2014/main" id="{6D456520-C960-4CB5-913E-89EED7A690C1}"/>
              </a:ext>
            </a:extLst>
          </p:cNvPr>
          <p:cNvSpPr/>
          <p:nvPr/>
        </p:nvSpPr>
        <p:spPr bwMode="auto">
          <a:xfrm>
            <a:off x="7397707" y="5284907"/>
            <a:ext cx="177848" cy="177848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4" name="楕円 303">
            <a:extLst>
              <a:ext uri="{FF2B5EF4-FFF2-40B4-BE49-F238E27FC236}">
                <a16:creationId xmlns:a16="http://schemas.microsoft.com/office/drawing/2014/main" id="{BEFE66DD-95B2-4ACC-AAA9-003F26FF4C96}"/>
              </a:ext>
            </a:extLst>
          </p:cNvPr>
          <p:cNvSpPr/>
          <p:nvPr/>
        </p:nvSpPr>
        <p:spPr bwMode="auto">
          <a:xfrm>
            <a:off x="7593960" y="5284907"/>
            <a:ext cx="177848" cy="177848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5" name="楕円 304">
            <a:extLst>
              <a:ext uri="{FF2B5EF4-FFF2-40B4-BE49-F238E27FC236}">
                <a16:creationId xmlns:a16="http://schemas.microsoft.com/office/drawing/2014/main" id="{2D6FEAE5-7884-48F8-A336-0FB2E4992B33}"/>
              </a:ext>
            </a:extLst>
          </p:cNvPr>
          <p:cNvSpPr/>
          <p:nvPr/>
        </p:nvSpPr>
        <p:spPr bwMode="auto">
          <a:xfrm>
            <a:off x="7794438" y="5284907"/>
            <a:ext cx="177848" cy="177848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6" name="楕円 305">
            <a:extLst>
              <a:ext uri="{FF2B5EF4-FFF2-40B4-BE49-F238E27FC236}">
                <a16:creationId xmlns:a16="http://schemas.microsoft.com/office/drawing/2014/main" id="{EC69510A-AD8C-4BE0-AA79-2591373FAE69}"/>
              </a:ext>
            </a:extLst>
          </p:cNvPr>
          <p:cNvSpPr/>
          <p:nvPr/>
        </p:nvSpPr>
        <p:spPr bwMode="auto">
          <a:xfrm>
            <a:off x="7992566" y="5284907"/>
            <a:ext cx="177848" cy="177848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7" name="楕円 306">
            <a:extLst>
              <a:ext uri="{FF2B5EF4-FFF2-40B4-BE49-F238E27FC236}">
                <a16:creationId xmlns:a16="http://schemas.microsoft.com/office/drawing/2014/main" id="{633C72C1-6086-4034-95E7-F324EE8990EE}"/>
              </a:ext>
            </a:extLst>
          </p:cNvPr>
          <p:cNvSpPr/>
          <p:nvPr/>
        </p:nvSpPr>
        <p:spPr bwMode="auto">
          <a:xfrm>
            <a:off x="8193044" y="5284907"/>
            <a:ext cx="177848" cy="177848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8" name="楕円 307">
            <a:extLst>
              <a:ext uri="{FF2B5EF4-FFF2-40B4-BE49-F238E27FC236}">
                <a16:creationId xmlns:a16="http://schemas.microsoft.com/office/drawing/2014/main" id="{45BC4542-C6BD-4D61-AD79-0178FF551AE0}"/>
              </a:ext>
            </a:extLst>
          </p:cNvPr>
          <p:cNvSpPr/>
          <p:nvPr/>
        </p:nvSpPr>
        <p:spPr bwMode="auto">
          <a:xfrm>
            <a:off x="8389297" y="5284907"/>
            <a:ext cx="177848" cy="177848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9" name="楕円 308">
            <a:extLst>
              <a:ext uri="{FF2B5EF4-FFF2-40B4-BE49-F238E27FC236}">
                <a16:creationId xmlns:a16="http://schemas.microsoft.com/office/drawing/2014/main" id="{44AFA670-38D9-4317-BCB6-4925D449B3C7}"/>
              </a:ext>
            </a:extLst>
          </p:cNvPr>
          <p:cNvSpPr/>
          <p:nvPr/>
        </p:nvSpPr>
        <p:spPr bwMode="auto">
          <a:xfrm>
            <a:off x="8589775" y="5284907"/>
            <a:ext cx="177848" cy="177848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>
            <a:outerShdw blurRad="25400" dist="38100" dir="2700000" sx="90000" sy="9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5" name="グループ化 754">
            <a:extLst>
              <a:ext uri="{FF2B5EF4-FFF2-40B4-BE49-F238E27FC236}">
                <a16:creationId xmlns:a16="http://schemas.microsoft.com/office/drawing/2014/main" id="{CD76F713-2320-4B1F-A2F9-0BEDB49B04B9}"/>
              </a:ext>
            </a:extLst>
          </p:cNvPr>
          <p:cNvGrpSpPr/>
          <p:nvPr/>
        </p:nvGrpSpPr>
        <p:grpSpPr>
          <a:xfrm>
            <a:off x="5188816" y="1043735"/>
            <a:ext cx="4028776" cy="4028776"/>
            <a:chOff x="5188816" y="1043735"/>
            <a:chExt cx="4028776" cy="4028776"/>
          </a:xfrm>
        </p:grpSpPr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0D58A773-CF10-43AD-AD1D-820CF86FD444}"/>
                </a:ext>
              </a:extLst>
            </p:cNvPr>
            <p:cNvGrpSpPr/>
            <p:nvPr/>
          </p:nvGrpSpPr>
          <p:grpSpPr>
            <a:xfrm>
              <a:off x="5188816" y="1043735"/>
              <a:ext cx="4028776" cy="4028776"/>
              <a:chOff x="5188816" y="1223755"/>
              <a:chExt cx="4028776" cy="4028776"/>
            </a:xfrm>
          </p:grpSpPr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677552AA-F3FD-4270-B640-261C497C65AD}"/>
                  </a:ext>
                </a:extLst>
              </p:cNvPr>
              <p:cNvGrpSpPr/>
              <p:nvPr/>
            </p:nvGrpSpPr>
            <p:grpSpPr>
              <a:xfrm rot="5400000">
                <a:off x="5188816" y="1223755"/>
                <a:ext cx="4028776" cy="4028776"/>
                <a:chOff x="5188816" y="1223755"/>
                <a:chExt cx="4028776" cy="4028776"/>
              </a:xfrm>
            </p:grpSpPr>
            <p:sp>
              <p:nvSpPr>
                <p:cNvPr id="81" name="正方形/長方形 80">
                  <a:extLst>
                    <a:ext uri="{FF2B5EF4-FFF2-40B4-BE49-F238E27FC236}">
                      <a16:creationId xmlns:a16="http://schemas.microsoft.com/office/drawing/2014/main" id="{4B59AA65-D063-4EE4-81D6-F0B9766811AF}"/>
                    </a:ext>
                  </a:extLst>
                </p:cNvPr>
                <p:cNvSpPr/>
                <p:nvPr/>
              </p:nvSpPr>
              <p:spPr bwMode="auto">
                <a:xfrm>
                  <a:off x="5188816" y="1223755"/>
                  <a:ext cx="4028776" cy="4028776"/>
                </a:xfrm>
                <a:prstGeom prst="rect">
                  <a:avLst/>
                </a:prstGeom>
                <a:blipFill>
                  <a:blip r:embed="rId2"/>
                  <a:tile tx="0" ty="0" sx="100000" sy="100000" flip="none" algn="tl"/>
                </a:blip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正方形/長方形 81">
                  <a:extLst>
                    <a:ext uri="{FF2B5EF4-FFF2-40B4-BE49-F238E27FC236}">
                      <a16:creationId xmlns:a16="http://schemas.microsoft.com/office/drawing/2014/main" id="{5EB7154F-78AD-4562-87F2-89FB14F2A0D9}"/>
                    </a:ext>
                  </a:extLst>
                </p:cNvPr>
                <p:cNvSpPr/>
                <p:nvPr/>
              </p:nvSpPr>
              <p:spPr bwMode="auto">
                <a:xfrm>
                  <a:off x="5188816" y="1223755"/>
                  <a:ext cx="4028776" cy="4028776"/>
                </a:xfrm>
                <a:prstGeom prst="rect">
                  <a:avLst/>
                </a:prstGeom>
                <a:solidFill>
                  <a:srgbClr val="FFC000">
                    <a:alpha val="80000"/>
                  </a:srgb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0" name="正方形/長方形 79">
                <a:extLst>
                  <a:ext uri="{FF2B5EF4-FFF2-40B4-BE49-F238E27FC236}">
                    <a16:creationId xmlns:a16="http://schemas.microsoft.com/office/drawing/2014/main" id="{6F44009A-BF5B-4C18-8F44-2FBE9347AD7F}"/>
                  </a:ext>
                </a:extLst>
              </p:cNvPr>
              <p:cNvSpPr/>
              <p:nvPr/>
            </p:nvSpPr>
            <p:spPr bwMode="auto">
              <a:xfrm>
                <a:off x="5188816" y="1223755"/>
                <a:ext cx="4028776" cy="4028776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F75F0CFF-137E-4D2A-A606-C1665DF48778}"/>
                </a:ext>
              </a:extLst>
            </p:cNvPr>
            <p:cNvGrpSpPr/>
            <p:nvPr/>
          </p:nvGrpSpPr>
          <p:grpSpPr>
            <a:xfrm>
              <a:off x="5398879" y="1253801"/>
              <a:ext cx="3608648" cy="3608646"/>
              <a:chOff x="945456" y="1041639"/>
              <a:chExt cx="3829621" cy="3829619"/>
            </a:xfrm>
          </p:grpSpPr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B728CA67-5CE4-4938-AC52-505FE32D8541}"/>
                  </a:ext>
                </a:extLst>
              </p:cNvPr>
              <p:cNvGrpSpPr/>
              <p:nvPr/>
            </p:nvGrpSpPr>
            <p:grpSpPr>
              <a:xfrm>
                <a:off x="945456" y="1041639"/>
                <a:ext cx="3829621" cy="3829619"/>
                <a:chOff x="2567734" y="1403775"/>
                <a:chExt cx="3645406" cy="3645405"/>
              </a:xfrm>
            </p:grpSpPr>
            <p:grpSp>
              <p:nvGrpSpPr>
                <p:cNvPr id="138" name="グループ化 137">
                  <a:extLst>
                    <a:ext uri="{FF2B5EF4-FFF2-40B4-BE49-F238E27FC236}">
                      <a16:creationId xmlns:a16="http://schemas.microsoft.com/office/drawing/2014/main" id="{DC5E122A-417B-415B-803A-A3F74600DBD8}"/>
                    </a:ext>
                  </a:extLst>
                </p:cNvPr>
                <p:cNvGrpSpPr/>
                <p:nvPr/>
              </p:nvGrpSpPr>
              <p:grpSpPr>
                <a:xfrm>
                  <a:off x="2567735" y="1403775"/>
                  <a:ext cx="3645405" cy="3645405"/>
                  <a:chOff x="2567735" y="1403775"/>
                  <a:chExt cx="3645405" cy="3640347"/>
                </a:xfrm>
              </p:grpSpPr>
              <p:cxnSp>
                <p:nvCxnSpPr>
                  <p:cNvPr id="159" name="直線コネクタ 158">
                    <a:extLst>
                      <a:ext uri="{FF2B5EF4-FFF2-40B4-BE49-F238E27FC236}">
                        <a16:creationId xmlns:a16="http://schemas.microsoft.com/office/drawing/2014/main" id="{34C81245-0AB4-419E-8EDF-DABB30C632F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1403775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60" name="直線コネクタ 159">
                    <a:extLst>
                      <a:ext uri="{FF2B5EF4-FFF2-40B4-BE49-F238E27FC236}">
                        <a16:creationId xmlns:a16="http://schemas.microsoft.com/office/drawing/2014/main" id="{628228B7-F416-490A-921A-F390FF0C2F2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1606016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61" name="直線コネクタ 160">
                    <a:extLst>
                      <a:ext uri="{FF2B5EF4-FFF2-40B4-BE49-F238E27FC236}">
                        <a16:creationId xmlns:a16="http://schemas.microsoft.com/office/drawing/2014/main" id="{33464851-9692-4418-AEFB-AFDEE5C56C7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1808257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62" name="直線コネクタ 161">
                    <a:extLst>
                      <a:ext uri="{FF2B5EF4-FFF2-40B4-BE49-F238E27FC236}">
                        <a16:creationId xmlns:a16="http://schemas.microsoft.com/office/drawing/2014/main" id="{353E1DAF-2F73-4DE6-AF60-50EBF2F02DD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2010498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63" name="直線コネクタ 162">
                    <a:extLst>
                      <a:ext uri="{FF2B5EF4-FFF2-40B4-BE49-F238E27FC236}">
                        <a16:creationId xmlns:a16="http://schemas.microsoft.com/office/drawing/2014/main" id="{9F0DD5A1-68B5-41A2-8698-C69CD3A819A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2212739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64" name="直線コネクタ 163">
                    <a:extLst>
                      <a:ext uri="{FF2B5EF4-FFF2-40B4-BE49-F238E27FC236}">
                        <a16:creationId xmlns:a16="http://schemas.microsoft.com/office/drawing/2014/main" id="{B142F0F0-201F-4B34-B300-5EA5AA47A0B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2414980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65" name="直線コネクタ 164">
                    <a:extLst>
                      <a:ext uri="{FF2B5EF4-FFF2-40B4-BE49-F238E27FC236}">
                        <a16:creationId xmlns:a16="http://schemas.microsoft.com/office/drawing/2014/main" id="{C81A21FD-0BDA-46F3-8E86-AB77C302D78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2617221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66" name="直線コネクタ 165">
                    <a:extLst>
                      <a:ext uri="{FF2B5EF4-FFF2-40B4-BE49-F238E27FC236}">
                        <a16:creationId xmlns:a16="http://schemas.microsoft.com/office/drawing/2014/main" id="{F856C438-3AE9-4569-913E-B87EA70C317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3021703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67" name="直線コネクタ 166">
                    <a:extLst>
                      <a:ext uri="{FF2B5EF4-FFF2-40B4-BE49-F238E27FC236}">
                        <a16:creationId xmlns:a16="http://schemas.microsoft.com/office/drawing/2014/main" id="{ED9980AB-0BD8-4708-9B53-ADD35CBA04A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2819462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68" name="直線コネクタ 167">
                    <a:extLst>
                      <a:ext uri="{FF2B5EF4-FFF2-40B4-BE49-F238E27FC236}">
                        <a16:creationId xmlns:a16="http://schemas.microsoft.com/office/drawing/2014/main" id="{8556E824-4A75-4D43-B28F-A5EA7FE7592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3223944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69" name="直線コネクタ 168">
                    <a:extLst>
                      <a:ext uri="{FF2B5EF4-FFF2-40B4-BE49-F238E27FC236}">
                        <a16:creationId xmlns:a16="http://schemas.microsoft.com/office/drawing/2014/main" id="{7E9DB755-155E-4A03-995C-763CB30AECF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3426185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70" name="直線コネクタ 169">
                    <a:extLst>
                      <a:ext uri="{FF2B5EF4-FFF2-40B4-BE49-F238E27FC236}">
                        <a16:creationId xmlns:a16="http://schemas.microsoft.com/office/drawing/2014/main" id="{632FB5A5-FDCB-4E81-8FB9-BD843FD9E54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3628426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71" name="直線コネクタ 170">
                    <a:extLst>
                      <a:ext uri="{FF2B5EF4-FFF2-40B4-BE49-F238E27FC236}">
                        <a16:creationId xmlns:a16="http://schemas.microsoft.com/office/drawing/2014/main" id="{E04FB10A-932F-438B-8470-6780FE4D597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4032908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72" name="直線コネクタ 171">
                    <a:extLst>
                      <a:ext uri="{FF2B5EF4-FFF2-40B4-BE49-F238E27FC236}">
                        <a16:creationId xmlns:a16="http://schemas.microsoft.com/office/drawing/2014/main" id="{DF30569D-7B03-45BE-BE65-10757C2B89C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4437390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73" name="直線コネクタ 172">
                    <a:extLst>
                      <a:ext uri="{FF2B5EF4-FFF2-40B4-BE49-F238E27FC236}">
                        <a16:creationId xmlns:a16="http://schemas.microsoft.com/office/drawing/2014/main" id="{1920ADF3-65CA-4EC5-9664-A7991ADA69B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4841873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74" name="直線コネクタ 173">
                    <a:extLst>
                      <a:ext uri="{FF2B5EF4-FFF2-40B4-BE49-F238E27FC236}">
                        <a16:creationId xmlns:a16="http://schemas.microsoft.com/office/drawing/2014/main" id="{0F1E84E8-1292-4AB4-B919-21C03982CA4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5044122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75" name="直線コネクタ 174">
                    <a:extLst>
                      <a:ext uri="{FF2B5EF4-FFF2-40B4-BE49-F238E27FC236}">
                        <a16:creationId xmlns:a16="http://schemas.microsoft.com/office/drawing/2014/main" id="{D2F70990-43C3-41E1-A5F9-E3743F3FDF6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4639631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76" name="直線コネクタ 175">
                    <a:extLst>
                      <a:ext uri="{FF2B5EF4-FFF2-40B4-BE49-F238E27FC236}">
                        <a16:creationId xmlns:a16="http://schemas.microsoft.com/office/drawing/2014/main" id="{0845ABE6-73ED-418D-A3E0-9DA0AF9B573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4235149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77" name="直線コネクタ 176">
                    <a:extLst>
                      <a:ext uri="{FF2B5EF4-FFF2-40B4-BE49-F238E27FC236}">
                        <a16:creationId xmlns:a16="http://schemas.microsoft.com/office/drawing/2014/main" id="{79657798-20C9-4CD7-8DC8-911B09D4BE5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3830667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grpSp>
              <p:nvGrpSpPr>
                <p:cNvPr id="139" name="グループ化 138">
                  <a:extLst>
                    <a:ext uri="{FF2B5EF4-FFF2-40B4-BE49-F238E27FC236}">
                      <a16:creationId xmlns:a16="http://schemas.microsoft.com/office/drawing/2014/main" id="{33020998-6D0F-4868-9076-6C36F8B8A116}"/>
                    </a:ext>
                  </a:extLst>
                </p:cNvPr>
                <p:cNvGrpSpPr/>
                <p:nvPr/>
              </p:nvGrpSpPr>
              <p:grpSpPr>
                <a:xfrm rot="5400000">
                  <a:off x="2567734" y="1403775"/>
                  <a:ext cx="3645405" cy="3645405"/>
                  <a:chOff x="2567735" y="1403775"/>
                  <a:chExt cx="3645405" cy="3640347"/>
                </a:xfrm>
              </p:grpSpPr>
              <p:cxnSp>
                <p:nvCxnSpPr>
                  <p:cNvPr id="140" name="直線コネクタ 139">
                    <a:extLst>
                      <a:ext uri="{FF2B5EF4-FFF2-40B4-BE49-F238E27FC236}">
                        <a16:creationId xmlns:a16="http://schemas.microsoft.com/office/drawing/2014/main" id="{500B6232-6ED3-4F73-B16E-0B3FE7C851D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1403775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41" name="直線コネクタ 140">
                    <a:extLst>
                      <a:ext uri="{FF2B5EF4-FFF2-40B4-BE49-F238E27FC236}">
                        <a16:creationId xmlns:a16="http://schemas.microsoft.com/office/drawing/2014/main" id="{4BBA454B-D298-4E60-BA9D-6A365A2D938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1606016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42" name="直線コネクタ 141">
                    <a:extLst>
                      <a:ext uri="{FF2B5EF4-FFF2-40B4-BE49-F238E27FC236}">
                        <a16:creationId xmlns:a16="http://schemas.microsoft.com/office/drawing/2014/main" id="{634C62D5-B086-4405-B6FC-565209FE2C8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1808257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43" name="直線コネクタ 142">
                    <a:extLst>
                      <a:ext uri="{FF2B5EF4-FFF2-40B4-BE49-F238E27FC236}">
                        <a16:creationId xmlns:a16="http://schemas.microsoft.com/office/drawing/2014/main" id="{C9E7596B-2AC7-4F8B-9B8E-5BA98B1A5F2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2010498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44" name="直線コネクタ 143">
                    <a:extLst>
                      <a:ext uri="{FF2B5EF4-FFF2-40B4-BE49-F238E27FC236}">
                        <a16:creationId xmlns:a16="http://schemas.microsoft.com/office/drawing/2014/main" id="{4ADEEA2E-A3DA-4403-A33B-DAA6E7486D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2212739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45" name="直線コネクタ 144">
                    <a:extLst>
                      <a:ext uri="{FF2B5EF4-FFF2-40B4-BE49-F238E27FC236}">
                        <a16:creationId xmlns:a16="http://schemas.microsoft.com/office/drawing/2014/main" id="{3014622A-1B43-4430-878B-E73CCD91C5E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2414980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46" name="直線コネクタ 145">
                    <a:extLst>
                      <a:ext uri="{FF2B5EF4-FFF2-40B4-BE49-F238E27FC236}">
                        <a16:creationId xmlns:a16="http://schemas.microsoft.com/office/drawing/2014/main" id="{D846BD94-3840-41CF-A95A-53589377DDB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2617221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47" name="直線コネクタ 146">
                    <a:extLst>
                      <a:ext uri="{FF2B5EF4-FFF2-40B4-BE49-F238E27FC236}">
                        <a16:creationId xmlns:a16="http://schemas.microsoft.com/office/drawing/2014/main" id="{0F499340-8084-49B9-A478-161FEA96F6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3021703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48" name="直線コネクタ 147">
                    <a:extLst>
                      <a:ext uri="{FF2B5EF4-FFF2-40B4-BE49-F238E27FC236}">
                        <a16:creationId xmlns:a16="http://schemas.microsoft.com/office/drawing/2014/main" id="{57A2FB89-0525-482B-B218-791D2046409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2819462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49" name="直線コネクタ 148">
                    <a:extLst>
                      <a:ext uri="{FF2B5EF4-FFF2-40B4-BE49-F238E27FC236}">
                        <a16:creationId xmlns:a16="http://schemas.microsoft.com/office/drawing/2014/main" id="{DE577A11-6536-445C-ACC6-26F053E2B40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3223944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50" name="直線コネクタ 149">
                    <a:extLst>
                      <a:ext uri="{FF2B5EF4-FFF2-40B4-BE49-F238E27FC236}">
                        <a16:creationId xmlns:a16="http://schemas.microsoft.com/office/drawing/2014/main" id="{EB9244E4-46BD-44F2-A54E-B5850C60CE2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3426185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51" name="直線コネクタ 150">
                    <a:extLst>
                      <a:ext uri="{FF2B5EF4-FFF2-40B4-BE49-F238E27FC236}">
                        <a16:creationId xmlns:a16="http://schemas.microsoft.com/office/drawing/2014/main" id="{C7CCBD94-0243-4D2E-A6CF-C3B9B064613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3628426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52" name="直線コネクタ 151">
                    <a:extLst>
                      <a:ext uri="{FF2B5EF4-FFF2-40B4-BE49-F238E27FC236}">
                        <a16:creationId xmlns:a16="http://schemas.microsoft.com/office/drawing/2014/main" id="{55780A01-AC27-4BDA-AA0F-317140F1784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4032908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53" name="直線コネクタ 152">
                    <a:extLst>
                      <a:ext uri="{FF2B5EF4-FFF2-40B4-BE49-F238E27FC236}">
                        <a16:creationId xmlns:a16="http://schemas.microsoft.com/office/drawing/2014/main" id="{2233430A-8AAF-4F80-97FE-3AEBF3FEC6D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4437390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54" name="直線コネクタ 153">
                    <a:extLst>
                      <a:ext uri="{FF2B5EF4-FFF2-40B4-BE49-F238E27FC236}">
                        <a16:creationId xmlns:a16="http://schemas.microsoft.com/office/drawing/2014/main" id="{DF4D2536-038E-43C8-B9B6-A9D50641199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4841873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55" name="直線コネクタ 154">
                    <a:extLst>
                      <a:ext uri="{FF2B5EF4-FFF2-40B4-BE49-F238E27FC236}">
                        <a16:creationId xmlns:a16="http://schemas.microsoft.com/office/drawing/2014/main" id="{47295578-C060-4C27-846D-C4C265F9C31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5044122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56" name="直線コネクタ 155">
                    <a:extLst>
                      <a:ext uri="{FF2B5EF4-FFF2-40B4-BE49-F238E27FC236}">
                        <a16:creationId xmlns:a16="http://schemas.microsoft.com/office/drawing/2014/main" id="{B45884EE-DCB9-47C1-A86C-3E0939973D4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4639631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57" name="直線コネクタ 156">
                    <a:extLst>
                      <a:ext uri="{FF2B5EF4-FFF2-40B4-BE49-F238E27FC236}">
                        <a16:creationId xmlns:a16="http://schemas.microsoft.com/office/drawing/2014/main" id="{3207E266-72A4-42CE-A280-0E2EEDB7F11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4235149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58" name="直線コネクタ 157">
                    <a:extLst>
                      <a:ext uri="{FF2B5EF4-FFF2-40B4-BE49-F238E27FC236}">
                        <a16:creationId xmlns:a16="http://schemas.microsoft.com/office/drawing/2014/main" id="{B4CE0DBA-465F-404E-A884-C994C181C21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7735" y="3830667"/>
                    <a:ext cx="3645405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</p:grpSp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54571431-5F1F-4BE9-B50A-F25228753F78}"/>
                  </a:ext>
                </a:extLst>
              </p:cNvPr>
              <p:cNvSpPr/>
              <p:nvPr/>
            </p:nvSpPr>
            <p:spPr bwMode="auto">
              <a:xfrm>
                <a:off x="1551659" y="1647825"/>
                <a:ext cx="64148" cy="641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楕円 133">
                <a:extLst>
                  <a:ext uri="{FF2B5EF4-FFF2-40B4-BE49-F238E27FC236}">
                    <a16:creationId xmlns:a16="http://schemas.microsoft.com/office/drawing/2014/main" id="{2FC5ADBF-DE40-4C98-B4CD-01888328181D}"/>
                  </a:ext>
                </a:extLst>
              </p:cNvPr>
              <p:cNvSpPr/>
              <p:nvPr/>
            </p:nvSpPr>
            <p:spPr bwMode="auto">
              <a:xfrm>
                <a:off x="4106740" y="1647825"/>
                <a:ext cx="64148" cy="641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楕円 134">
                <a:extLst>
                  <a:ext uri="{FF2B5EF4-FFF2-40B4-BE49-F238E27FC236}">
                    <a16:creationId xmlns:a16="http://schemas.microsoft.com/office/drawing/2014/main" id="{8E23030F-B30B-4FB8-881F-30BB58411750}"/>
                  </a:ext>
                </a:extLst>
              </p:cNvPr>
              <p:cNvSpPr/>
              <p:nvPr/>
            </p:nvSpPr>
            <p:spPr bwMode="auto">
              <a:xfrm>
                <a:off x="1551659" y="4206057"/>
                <a:ext cx="64148" cy="641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楕円 135">
                <a:extLst>
                  <a:ext uri="{FF2B5EF4-FFF2-40B4-BE49-F238E27FC236}">
                    <a16:creationId xmlns:a16="http://schemas.microsoft.com/office/drawing/2014/main" id="{C661B3B3-12F0-41EC-ACAE-87DCAAA92CA3}"/>
                  </a:ext>
                </a:extLst>
              </p:cNvPr>
              <p:cNvSpPr/>
              <p:nvPr/>
            </p:nvSpPr>
            <p:spPr bwMode="auto">
              <a:xfrm>
                <a:off x="4106740" y="4206057"/>
                <a:ext cx="64148" cy="641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楕円 136">
                <a:extLst>
                  <a:ext uri="{FF2B5EF4-FFF2-40B4-BE49-F238E27FC236}">
                    <a16:creationId xmlns:a16="http://schemas.microsoft.com/office/drawing/2014/main" id="{5AE9F0E5-FEE9-4811-8FC7-485301D1B5C7}"/>
                  </a:ext>
                </a:extLst>
              </p:cNvPr>
              <p:cNvSpPr/>
              <p:nvPr/>
            </p:nvSpPr>
            <p:spPr bwMode="auto">
              <a:xfrm>
                <a:off x="2828193" y="2924944"/>
                <a:ext cx="64148" cy="641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BBA26595-D132-4EC8-9DC0-3FEE66B11453}"/>
              </a:ext>
            </a:extLst>
          </p:cNvPr>
          <p:cNvGrpSpPr/>
          <p:nvPr/>
        </p:nvGrpSpPr>
        <p:grpSpPr>
          <a:xfrm>
            <a:off x="729905" y="1074496"/>
            <a:ext cx="4028776" cy="4028776"/>
            <a:chOff x="722530" y="818710"/>
            <a:chExt cx="4275475" cy="4275475"/>
          </a:xfrm>
        </p:grpSpPr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6970D38E-8E9E-429E-8AEB-CBE4DCE7FA7D}"/>
                </a:ext>
              </a:extLst>
            </p:cNvPr>
            <p:cNvSpPr/>
            <p:nvPr/>
          </p:nvSpPr>
          <p:spPr bwMode="auto">
            <a:xfrm>
              <a:off x="722530" y="818710"/>
              <a:ext cx="4275475" cy="4275475"/>
            </a:xfrm>
            <a:prstGeom prst="rect">
              <a:avLst/>
            </a:pr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0524A5DC-67C8-4963-A862-E5F7AD88E55E}"/>
                </a:ext>
              </a:extLst>
            </p:cNvPr>
            <p:cNvGrpSpPr/>
            <p:nvPr/>
          </p:nvGrpSpPr>
          <p:grpSpPr>
            <a:xfrm>
              <a:off x="945456" y="1041639"/>
              <a:ext cx="3829621" cy="3829619"/>
              <a:chOff x="2567734" y="1403775"/>
              <a:chExt cx="3645406" cy="3645405"/>
            </a:xfrm>
          </p:grpSpPr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05D6D6D8-713D-4DB3-BB44-304141C997E1}"/>
                  </a:ext>
                </a:extLst>
              </p:cNvPr>
              <p:cNvGrpSpPr/>
              <p:nvPr/>
            </p:nvGrpSpPr>
            <p:grpSpPr>
              <a:xfrm>
                <a:off x="2567735" y="1403775"/>
                <a:ext cx="3645405" cy="3645405"/>
                <a:chOff x="2567735" y="1403775"/>
                <a:chExt cx="3645405" cy="3640347"/>
              </a:xfrm>
            </p:grpSpPr>
            <p:cxnSp>
              <p:nvCxnSpPr>
                <p:cNvPr id="112" name="直線コネクタ 111">
                  <a:extLst>
                    <a:ext uri="{FF2B5EF4-FFF2-40B4-BE49-F238E27FC236}">
                      <a16:creationId xmlns:a16="http://schemas.microsoft.com/office/drawing/2014/main" id="{DA750DB1-CD78-4A87-A7CD-D2A17D2D12CF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1403775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13" name="直線コネクタ 112">
                  <a:extLst>
                    <a:ext uri="{FF2B5EF4-FFF2-40B4-BE49-F238E27FC236}">
                      <a16:creationId xmlns:a16="http://schemas.microsoft.com/office/drawing/2014/main" id="{09B5E942-AFD5-4F5A-AB35-023D229D86E2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1606016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14" name="直線コネクタ 113">
                  <a:extLst>
                    <a:ext uri="{FF2B5EF4-FFF2-40B4-BE49-F238E27FC236}">
                      <a16:creationId xmlns:a16="http://schemas.microsoft.com/office/drawing/2014/main" id="{BBADCA96-0F53-41A1-8CE4-D1B5B22985CA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1808257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15" name="直線コネクタ 114">
                  <a:extLst>
                    <a:ext uri="{FF2B5EF4-FFF2-40B4-BE49-F238E27FC236}">
                      <a16:creationId xmlns:a16="http://schemas.microsoft.com/office/drawing/2014/main" id="{353AF3F5-D8EE-4713-B862-41D828B5870D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2010498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16" name="直線コネクタ 115">
                  <a:extLst>
                    <a:ext uri="{FF2B5EF4-FFF2-40B4-BE49-F238E27FC236}">
                      <a16:creationId xmlns:a16="http://schemas.microsoft.com/office/drawing/2014/main" id="{0F0FA6F9-FB92-4873-B951-BBCB1DDB60BD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2212739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17" name="直線コネクタ 116">
                  <a:extLst>
                    <a:ext uri="{FF2B5EF4-FFF2-40B4-BE49-F238E27FC236}">
                      <a16:creationId xmlns:a16="http://schemas.microsoft.com/office/drawing/2014/main" id="{5F37BDFB-5740-408E-A596-01CF9B6FEA69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2414980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18" name="直線コネクタ 117">
                  <a:extLst>
                    <a:ext uri="{FF2B5EF4-FFF2-40B4-BE49-F238E27FC236}">
                      <a16:creationId xmlns:a16="http://schemas.microsoft.com/office/drawing/2014/main" id="{9BA9D6BC-6C21-43E9-A852-059EFC704C74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2617221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19" name="直線コネクタ 118">
                  <a:extLst>
                    <a:ext uri="{FF2B5EF4-FFF2-40B4-BE49-F238E27FC236}">
                      <a16:creationId xmlns:a16="http://schemas.microsoft.com/office/drawing/2014/main" id="{57B913D5-2D28-40C6-8E08-F46A1D073056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3021703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20" name="直線コネクタ 119">
                  <a:extLst>
                    <a:ext uri="{FF2B5EF4-FFF2-40B4-BE49-F238E27FC236}">
                      <a16:creationId xmlns:a16="http://schemas.microsoft.com/office/drawing/2014/main" id="{4999C1BE-EBA0-4F93-A895-A8944049AD74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2819462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21" name="直線コネクタ 120">
                  <a:extLst>
                    <a:ext uri="{FF2B5EF4-FFF2-40B4-BE49-F238E27FC236}">
                      <a16:creationId xmlns:a16="http://schemas.microsoft.com/office/drawing/2014/main" id="{620A9D22-944D-4753-9E54-6204F9E19DB6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3223944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22" name="直線コネクタ 121">
                  <a:extLst>
                    <a:ext uri="{FF2B5EF4-FFF2-40B4-BE49-F238E27FC236}">
                      <a16:creationId xmlns:a16="http://schemas.microsoft.com/office/drawing/2014/main" id="{F446A978-305D-40CE-9B1F-8114F01B3915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3426185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23" name="直線コネクタ 122">
                  <a:extLst>
                    <a:ext uri="{FF2B5EF4-FFF2-40B4-BE49-F238E27FC236}">
                      <a16:creationId xmlns:a16="http://schemas.microsoft.com/office/drawing/2014/main" id="{DFBEE3D7-9308-4BD2-A032-7D28C48AAF2F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3628426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24" name="直線コネクタ 123">
                  <a:extLst>
                    <a:ext uri="{FF2B5EF4-FFF2-40B4-BE49-F238E27FC236}">
                      <a16:creationId xmlns:a16="http://schemas.microsoft.com/office/drawing/2014/main" id="{E033664A-22A0-46A6-AA23-9F605CF39480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4032908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25" name="直線コネクタ 124">
                  <a:extLst>
                    <a:ext uri="{FF2B5EF4-FFF2-40B4-BE49-F238E27FC236}">
                      <a16:creationId xmlns:a16="http://schemas.microsoft.com/office/drawing/2014/main" id="{093FD111-F435-4E22-BEBA-F110EF197E97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4437390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26" name="直線コネクタ 125">
                  <a:extLst>
                    <a:ext uri="{FF2B5EF4-FFF2-40B4-BE49-F238E27FC236}">
                      <a16:creationId xmlns:a16="http://schemas.microsoft.com/office/drawing/2014/main" id="{4AF4D20D-5DBD-435F-BD3B-22BA2926BFCC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4841873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27" name="直線コネクタ 126">
                  <a:extLst>
                    <a:ext uri="{FF2B5EF4-FFF2-40B4-BE49-F238E27FC236}">
                      <a16:creationId xmlns:a16="http://schemas.microsoft.com/office/drawing/2014/main" id="{C23CB13E-1A2D-42DF-94D0-53B8E7007E7E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5044122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28" name="直線コネクタ 127">
                  <a:extLst>
                    <a:ext uri="{FF2B5EF4-FFF2-40B4-BE49-F238E27FC236}">
                      <a16:creationId xmlns:a16="http://schemas.microsoft.com/office/drawing/2014/main" id="{0C3421F3-63DA-4C88-BDDA-0374AF05A615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4639631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29" name="直線コネクタ 128">
                  <a:extLst>
                    <a:ext uri="{FF2B5EF4-FFF2-40B4-BE49-F238E27FC236}">
                      <a16:creationId xmlns:a16="http://schemas.microsoft.com/office/drawing/2014/main" id="{F12F805C-F6ED-4E66-B8CC-6CD060B12D40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4235149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30" name="直線コネクタ 129">
                  <a:extLst>
                    <a:ext uri="{FF2B5EF4-FFF2-40B4-BE49-F238E27FC236}">
                      <a16:creationId xmlns:a16="http://schemas.microsoft.com/office/drawing/2014/main" id="{31296EC0-9300-4E96-B789-0FDFBF77C22A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3830667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C568EDC3-9672-449E-99E1-1EF615A16264}"/>
                  </a:ext>
                </a:extLst>
              </p:cNvPr>
              <p:cNvGrpSpPr/>
              <p:nvPr/>
            </p:nvGrpSpPr>
            <p:grpSpPr>
              <a:xfrm rot="5400000">
                <a:off x="2567734" y="1403775"/>
                <a:ext cx="3645405" cy="3645405"/>
                <a:chOff x="2567735" y="1403775"/>
                <a:chExt cx="3645405" cy="3640347"/>
              </a:xfrm>
            </p:grpSpPr>
            <p:cxnSp>
              <p:nvCxnSpPr>
                <p:cNvPr id="93" name="直線コネクタ 92">
                  <a:extLst>
                    <a:ext uri="{FF2B5EF4-FFF2-40B4-BE49-F238E27FC236}">
                      <a16:creationId xmlns:a16="http://schemas.microsoft.com/office/drawing/2014/main" id="{58996F48-9262-4B27-86B2-FDE57B4F9AAF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1403775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94" name="直線コネクタ 93">
                  <a:extLst>
                    <a:ext uri="{FF2B5EF4-FFF2-40B4-BE49-F238E27FC236}">
                      <a16:creationId xmlns:a16="http://schemas.microsoft.com/office/drawing/2014/main" id="{C1D6C78D-B770-4072-A38E-1AF6E1CCC39D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1606016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95" name="直線コネクタ 94">
                  <a:extLst>
                    <a:ext uri="{FF2B5EF4-FFF2-40B4-BE49-F238E27FC236}">
                      <a16:creationId xmlns:a16="http://schemas.microsoft.com/office/drawing/2014/main" id="{9218D5C0-DB99-419A-ACAE-7A0567EEA4C3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1808257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96" name="直線コネクタ 95">
                  <a:extLst>
                    <a:ext uri="{FF2B5EF4-FFF2-40B4-BE49-F238E27FC236}">
                      <a16:creationId xmlns:a16="http://schemas.microsoft.com/office/drawing/2014/main" id="{DD47A5F3-E719-48FE-8067-643C60FAB155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2010498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97" name="直線コネクタ 96">
                  <a:extLst>
                    <a:ext uri="{FF2B5EF4-FFF2-40B4-BE49-F238E27FC236}">
                      <a16:creationId xmlns:a16="http://schemas.microsoft.com/office/drawing/2014/main" id="{1097B0ED-4685-4D52-BB35-D92C0542572C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2212739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98" name="直線コネクタ 97">
                  <a:extLst>
                    <a:ext uri="{FF2B5EF4-FFF2-40B4-BE49-F238E27FC236}">
                      <a16:creationId xmlns:a16="http://schemas.microsoft.com/office/drawing/2014/main" id="{B2213D45-2E2A-49D9-8505-01451BC48C9A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2414980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99" name="直線コネクタ 98">
                  <a:extLst>
                    <a:ext uri="{FF2B5EF4-FFF2-40B4-BE49-F238E27FC236}">
                      <a16:creationId xmlns:a16="http://schemas.microsoft.com/office/drawing/2014/main" id="{9C2C3712-37A3-4C3B-A2B4-917FA54A2170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2617221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00" name="直線コネクタ 99">
                  <a:extLst>
                    <a:ext uri="{FF2B5EF4-FFF2-40B4-BE49-F238E27FC236}">
                      <a16:creationId xmlns:a16="http://schemas.microsoft.com/office/drawing/2014/main" id="{91879A37-E10E-45B4-AE69-BCAC624C2CF6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3021703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01" name="直線コネクタ 100">
                  <a:extLst>
                    <a:ext uri="{FF2B5EF4-FFF2-40B4-BE49-F238E27FC236}">
                      <a16:creationId xmlns:a16="http://schemas.microsoft.com/office/drawing/2014/main" id="{514A01F8-5CED-41B6-A45F-6074A2F27115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2819462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02" name="直線コネクタ 101">
                  <a:extLst>
                    <a:ext uri="{FF2B5EF4-FFF2-40B4-BE49-F238E27FC236}">
                      <a16:creationId xmlns:a16="http://schemas.microsoft.com/office/drawing/2014/main" id="{B08C07D5-7F21-4589-96F6-D22105D60E52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3223944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03" name="直線コネクタ 102">
                  <a:extLst>
                    <a:ext uri="{FF2B5EF4-FFF2-40B4-BE49-F238E27FC236}">
                      <a16:creationId xmlns:a16="http://schemas.microsoft.com/office/drawing/2014/main" id="{0AD91537-E050-4339-B1FF-38EBDF29C6CD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3426185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04" name="直線コネクタ 103">
                  <a:extLst>
                    <a:ext uri="{FF2B5EF4-FFF2-40B4-BE49-F238E27FC236}">
                      <a16:creationId xmlns:a16="http://schemas.microsoft.com/office/drawing/2014/main" id="{F7602FE6-E759-453F-B860-A6956785E82C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3628426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05" name="直線コネクタ 104">
                  <a:extLst>
                    <a:ext uri="{FF2B5EF4-FFF2-40B4-BE49-F238E27FC236}">
                      <a16:creationId xmlns:a16="http://schemas.microsoft.com/office/drawing/2014/main" id="{1FF63E31-A4DC-4A46-8918-DDE1C9599C69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4032908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06" name="直線コネクタ 105">
                  <a:extLst>
                    <a:ext uri="{FF2B5EF4-FFF2-40B4-BE49-F238E27FC236}">
                      <a16:creationId xmlns:a16="http://schemas.microsoft.com/office/drawing/2014/main" id="{66933E4D-EE25-4A9B-BF28-F731086F1B73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4437390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07" name="直線コネクタ 106">
                  <a:extLst>
                    <a:ext uri="{FF2B5EF4-FFF2-40B4-BE49-F238E27FC236}">
                      <a16:creationId xmlns:a16="http://schemas.microsoft.com/office/drawing/2014/main" id="{67E4C993-CC1B-43F5-B33F-586F856EEC13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4841873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08" name="直線コネクタ 107">
                  <a:extLst>
                    <a:ext uri="{FF2B5EF4-FFF2-40B4-BE49-F238E27FC236}">
                      <a16:creationId xmlns:a16="http://schemas.microsoft.com/office/drawing/2014/main" id="{9DB5936C-DDCA-4F78-BBDF-865791404DBE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5044122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09" name="直線コネクタ 108">
                  <a:extLst>
                    <a:ext uri="{FF2B5EF4-FFF2-40B4-BE49-F238E27FC236}">
                      <a16:creationId xmlns:a16="http://schemas.microsoft.com/office/drawing/2014/main" id="{799E459A-0CBF-4E63-9DC9-AE1EA0F11581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4639631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10" name="直線コネクタ 109">
                  <a:extLst>
                    <a:ext uri="{FF2B5EF4-FFF2-40B4-BE49-F238E27FC236}">
                      <a16:creationId xmlns:a16="http://schemas.microsoft.com/office/drawing/2014/main" id="{2796BE11-5B5E-440F-90A8-50F7BC349B81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4235149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11" name="直線コネクタ 110">
                  <a:extLst>
                    <a:ext uri="{FF2B5EF4-FFF2-40B4-BE49-F238E27FC236}">
                      <a16:creationId xmlns:a16="http://schemas.microsoft.com/office/drawing/2014/main" id="{16592E33-6A30-4E04-BBE3-A5F283DBF6BF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735" y="3830667"/>
                  <a:ext cx="3645405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</p:grpSp>
        <p:sp>
          <p:nvSpPr>
            <p:cNvPr id="86" name="楕円 85">
              <a:extLst>
                <a:ext uri="{FF2B5EF4-FFF2-40B4-BE49-F238E27FC236}">
                  <a16:creationId xmlns:a16="http://schemas.microsoft.com/office/drawing/2014/main" id="{5B20F265-B33A-47C1-BC30-09DD4F5104C7}"/>
                </a:ext>
              </a:extLst>
            </p:cNvPr>
            <p:cNvSpPr/>
            <p:nvPr/>
          </p:nvSpPr>
          <p:spPr bwMode="auto">
            <a:xfrm>
              <a:off x="1551659" y="1647825"/>
              <a:ext cx="64148" cy="641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楕円 86">
              <a:extLst>
                <a:ext uri="{FF2B5EF4-FFF2-40B4-BE49-F238E27FC236}">
                  <a16:creationId xmlns:a16="http://schemas.microsoft.com/office/drawing/2014/main" id="{C3221E1D-4721-4241-80F2-4B31F835D775}"/>
                </a:ext>
              </a:extLst>
            </p:cNvPr>
            <p:cNvSpPr/>
            <p:nvPr/>
          </p:nvSpPr>
          <p:spPr bwMode="auto">
            <a:xfrm>
              <a:off x="4106740" y="1647825"/>
              <a:ext cx="64148" cy="641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A7E8F31E-647D-458B-869D-C8394B38403B}"/>
                </a:ext>
              </a:extLst>
            </p:cNvPr>
            <p:cNvSpPr/>
            <p:nvPr/>
          </p:nvSpPr>
          <p:spPr bwMode="auto">
            <a:xfrm>
              <a:off x="1551659" y="4206057"/>
              <a:ext cx="64148" cy="641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楕円 88">
              <a:extLst>
                <a:ext uri="{FF2B5EF4-FFF2-40B4-BE49-F238E27FC236}">
                  <a16:creationId xmlns:a16="http://schemas.microsoft.com/office/drawing/2014/main" id="{BBCA455E-6138-416F-86FF-56322C83F1EA}"/>
                </a:ext>
              </a:extLst>
            </p:cNvPr>
            <p:cNvSpPr/>
            <p:nvPr/>
          </p:nvSpPr>
          <p:spPr bwMode="auto">
            <a:xfrm>
              <a:off x="4106740" y="4206057"/>
              <a:ext cx="64148" cy="641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楕円 89">
              <a:extLst>
                <a:ext uri="{FF2B5EF4-FFF2-40B4-BE49-F238E27FC236}">
                  <a16:creationId xmlns:a16="http://schemas.microsoft.com/office/drawing/2014/main" id="{6CE0CC02-7443-4330-9CF2-C315859CE696}"/>
                </a:ext>
              </a:extLst>
            </p:cNvPr>
            <p:cNvSpPr/>
            <p:nvPr/>
          </p:nvSpPr>
          <p:spPr bwMode="auto">
            <a:xfrm>
              <a:off x="2828193" y="2924944"/>
              <a:ext cx="64148" cy="641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57" name="グループ化 756">
            <a:extLst>
              <a:ext uri="{FF2B5EF4-FFF2-40B4-BE49-F238E27FC236}">
                <a16:creationId xmlns:a16="http://schemas.microsoft.com/office/drawing/2014/main" id="{209BABF0-F177-4974-AA3B-00A9146CA841}"/>
              </a:ext>
            </a:extLst>
          </p:cNvPr>
          <p:cNvGrpSpPr/>
          <p:nvPr/>
        </p:nvGrpSpPr>
        <p:grpSpPr>
          <a:xfrm>
            <a:off x="5319943" y="1190248"/>
            <a:ext cx="3787030" cy="3779091"/>
            <a:chOff x="5319943" y="1190248"/>
            <a:chExt cx="3787030" cy="3779091"/>
          </a:xfrm>
        </p:grpSpPr>
        <p:sp>
          <p:nvSpPr>
            <p:cNvPr id="415" name="楕円 414">
              <a:extLst>
                <a:ext uri="{FF2B5EF4-FFF2-40B4-BE49-F238E27FC236}">
                  <a16:creationId xmlns:a16="http://schemas.microsoft.com/office/drawing/2014/main" id="{432A4333-93AC-49DE-BC63-F7BDD7BC38A5}"/>
                </a:ext>
              </a:extLst>
            </p:cNvPr>
            <p:cNvSpPr/>
            <p:nvPr/>
          </p:nvSpPr>
          <p:spPr bwMode="auto">
            <a:xfrm>
              <a:off x="6516125" y="1190248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9" name="楕円 438">
              <a:extLst>
                <a:ext uri="{FF2B5EF4-FFF2-40B4-BE49-F238E27FC236}">
                  <a16:creationId xmlns:a16="http://schemas.microsoft.com/office/drawing/2014/main" id="{9F9F5519-A6FF-4CB4-9FA4-D1E58BA2335B}"/>
                </a:ext>
              </a:extLst>
            </p:cNvPr>
            <p:cNvSpPr/>
            <p:nvPr/>
          </p:nvSpPr>
          <p:spPr bwMode="auto">
            <a:xfrm>
              <a:off x="6920937" y="1190248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0" name="楕円 439">
              <a:extLst>
                <a:ext uri="{FF2B5EF4-FFF2-40B4-BE49-F238E27FC236}">
                  <a16:creationId xmlns:a16="http://schemas.microsoft.com/office/drawing/2014/main" id="{DCBCCF61-6366-4BA4-99CE-60DCD1A6EF77}"/>
                </a:ext>
              </a:extLst>
            </p:cNvPr>
            <p:cNvSpPr/>
            <p:nvPr/>
          </p:nvSpPr>
          <p:spPr bwMode="auto">
            <a:xfrm>
              <a:off x="7125724" y="1190248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楕円 440">
              <a:extLst>
                <a:ext uri="{FF2B5EF4-FFF2-40B4-BE49-F238E27FC236}">
                  <a16:creationId xmlns:a16="http://schemas.microsoft.com/office/drawing/2014/main" id="{FE31481E-D988-4BCA-B528-2E1DD7500829}"/>
                </a:ext>
              </a:extLst>
            </p:cNvPr>
            <p:cNvSpPr/>
            <p:nvPr/>
          </p:nvSpPr>
          <p:spPr bwMode="auto">
            <a:xfrm>
              <a:off x="6516125" y="1380748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2" name="楕円 441">
              <a:extLst>
                <a:ext uri="{FF2B5EF4-FFF2-40B4-BE49-F238E27FC236}">
                  <a16:creationId xmlns:a16="http://schemas.microsoft.com/office/drawing/2014/main" id="{ADC4C9CF-65A3-4D46-BA92-B06FB4372CF6}"/>
                </a:ext>
              </a:extLst>
            </p:cNvPr>
            <p:cNvSpPr/>
            <p:nvPr/>
          </p:nvSpPr>
          <p:spPr bwMode="auto">
            <a:xfrm>
              <a:off x="6315645" y="1380748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3" name="楕円 442">
              <a:extLst>
                <a:ext uri="{FF2B5EF4-FFF2-40B4-BE49-F238E27FC236}">
                  <a16:creationId xmlns:a16="http://schemas.microsoft.com/office/drawing/2014/main" id="{2F23D571-45D5-4A5C-9569-0AA0D6726402}"/>
                </a:ext>
              </a:extLst>
            </p:cNvPr>
            <p:cNvSpPr/>
            <p:nvPr/>
          </p:nvSpPr>
          <p:spPr bwMode="auto">
            <a:xfrm>
              <a:off x="7125724" y="1380748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楕円 443">
              <a:extLst>
                <a:ext uri="{FF2B5EF4-FFF2-40B4-BE49-F238E27FC236}">
                  <a16:creationId xmlns:a16="http://schemas.microsoft.com/office/drawing/2014/main" id="{02CC2A71-0E08-4A5D-9AA1-6DA538BE5A65}"/>
                </a:ext>
              </a:extLst>
            </p:cNvPr>
            <p:cNvSpPr/>
            <p:nvPr/>
          </p:nvSpPr>
          <p:spPr bwMode="auto">
            <a:xfrm>
              <a:off x="6722838" y="1380748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5" name="楕円 444">
              <a:extLst>
                <a:ext uri="{FF2B5EF4-FFF2-40B4-BE49-F238E27FC236}">
                  <a16:creationId xmlns:a16="http://schemas.microsoft.com/office/drawing/2014/main" id="{F33B5F39-52CE-46EF-BE5B-F0EA96C97D50}"/>
                </a:ext>
              </a:extLst>
            </p:cNvPr>
            <p:cNvSpPr/>
            <p:nvPr/>
          </p:nvSpPr>
          <p:spPr bwMode="auto">
            <a:xfrm>
              <a:off x="6516125" y="1585535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6" name="楕円 445">
              <a:extLst>
                <a:ext uri="{FF2B5EF4-FFF2-40B4-BE49-F238E27FC236}">
                  <a16:creationId xmlns:a16="http://schemas.microsoft.com/office/drawing/2014/main" id="{DDDBE713-1EF6-4901-AD40-E8AD97678E95}"/>
                </a:ext>
              </a:extLst>
            </p:cNvPr>
            <p:cNvSpPr/>
            <p:nvPr/>
          </p:nvSpPr>
          <p:spPr bwMode="auto">
            <a:xfrm>
              <a:off x="6315645" y="1585535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楕円 446">
              <a:extLst>
                <a:ext uri="{FF2B5EF4-FFF2-40B4-BE49-F238E27FC236}">
                  <a16:creationId xmlns:a16="http://schemas.microsoft.com/office/drawing/2014/main" id="{FAA5D017-F145-4C3F-8584-625ABBD8862B}"/>
                </a:ext>
              </a:extLst>
            </p:cNvPr>
            <p:cNvSpPr/>
            <p:nvPr/>
          </p:nvSpPr>
          <p:spPr bwMode="auto">
            <a:xfrm>
              <a:off x="7125724" y="1587917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8" name="楕円 447">
              <a:extLst>
                <a:ext uri="{FF2B5EF4-FFF2-40B4-BE49-F238E27FC236}">
                  <a16:creationId xmlns:a16="http://schemas.microsoft.com/office/drawing/2014/main" id="{DD732E39-AA06-471C-89A1-022B40467E99}"/>
                </a:ext>
              </a:extLst>
            </p:cNvPr>
            <p:cNvSpPr/>
            <p:nvPr/>
          </p:nvSpPr>
          <p:spPr bwMode="auto">
            <a:xfrm>
              <a:off x="7323368" y="1587917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9" name="楕円 448">
              <a:extLst>
                <a:ext uri="{FF2B5EF4-FFF2-40B4-BE49-F238E27FC236}">
                  <a16:creationId xmlns:a16="http://schemas.microsoft.com/office/drawing/2014/main" id="{319B03F9-590B-4184-9A27-3252B9EC8301}"/>
                </a:ext>
              </a:extLst>
            </p:cNvPr>
            <p:cNvSpPr/>
            <p:nvPr/>
          </p:nvSpPr>
          <p:spPr bwMode="auto">
            <a:xfrm>
              <a:off x="7925824" y="1587917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楕円 449">
              <a:extLst>
                <a:ext uri="{FF2B5EF4-FFF2-40B4-BE49-F238E27FC236}">
                  <a16:creationId xmlns:a16="http://schemas.microsoft.com/office/drawing/2014/main" id="{6E2E2830-7A5E-4B0A-8391-F86359F8325D}"/>
                </a:ext>
              </a:extLst>
            </p:cNvPr>
            <p:cNvSpPr/>
            <p:nvPr/>
          </p:nvSpPr>
          <p:spPr bwMode="auto">
            <a:xfrm>
              <a:off x="8721162" y="1190248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1" name="楕円 450">
              <a:extLst>
                <a:ext uri="{FF2B5EF4-FFF2-40B4-BE49-F238E27FC236}">
                  <a16:creationId xmlns:a16="http://schemas.microsoft.com/office/drawing/2014/main" id="{834105D1-10F1-4AFF-86BD-A7A92E9F2480}"/>
                </a:ext>
              </a:extLst>
            </p:cNvPr>
            <p:cNvSpPr/>
            <p:nvPr/>
          </p:nvSpPr>
          <p:spPr bwMode="auto">
            <a:xfrm>
              <a:off x="8721162" y="1380748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2" name="楕円 451">
              <a:extLst>
                <a:ext uri="{FF2B5EF4-FFF2-40B4-BE49-F238E27FC236}">
                  <a16:creationId xmlns:a16="http://schemas.microsoft.com/office/drawing/2014/main" id="{446ABAD1-4009-4223-984B-8BD4574279D0}"/>
                </a:ext>
              </a:extLst>
            </p:cNvPr>
            <p:cNvSpPr/>
            <p:nvPr/>
          </p:nvSpPr>
          <p:spPr bwMode="auto">
            <a:xfrm>
              <a:off x="8721162" y="1587917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楕円 452">
              <a:extLst>
                <a:ext uri="{FF2B5EF4-FFF2-40B4-BE49-F238E27FC236}">
                  <a16:creationId xmlns:a16="http://schemas.microsoft.com/office/drawing/2014/main" id="{2F76B363-6BC4-43DF-9FDC-9BD1E247D3EE}"/>
                </a:ext>
              </a:extLst>
            </p:cNvPr>
            <p:cNvSpPr/>
            <p:nvPr/>
          </p:nvSpPr>
          <p:spPr bwMode="auto">
            <a:xfrm>
              <a:off x="8528280" y="1380748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4" name="楕円 453">
              <a:extLst>
                <a:ext uri="{FF2B5EF4-FFF2-40B4-BE49-F238E27FC236}">
                  <a16:creationId xmlns:a16="http://schemas.microsoft.com/office/drawing/2014/main" id="{4F80AE4E-1A33-40C8-AD25-E17AE88D9BB7}"/>
                </a:ext>
              </a:extLst>
            </p:cNvPr>
            <p:cNvSpPr/>
            <p:nvPr/>
          </p:nvSpPr>
          <p:spPr bwMode="auto">
            <a:xfrm>
              <a:off x="8325874" y="1587917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5" name="楕円 454">
              <a:extLst>
                <a:ext uri="{FF2B5EF4-FFF2-40B4-BE49-F238E27FC236}">
                  <a16:creationId xmlns:a16="http://schemas.microsoft.com/office/drawing/2014/main" id="{5772696A-1FF0-4B26-8E35-71B732ACCACE}"/>
                </a:ext>
              </a:extLst>
            </p:cNvPr>
            <p:cNvSpPr/>
            <p:nvPr/>
          </p:nvSpPr>
          <p:spPr bwMode="auto">
            <a:xfrm>
              <a:off x="6516125" y="1791910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楕円 455">
              <a:extLst>
                <a:ext uri="{FF2B5EF4-FFF2-40B4-BE49-F238E27FC236}">
                  <a16:creationId xmlns:a16="http://schemas.microsoft.com/office/drawing/2014/main" id="{A4B8AEB7-B220-4D55-BDF6-788A63B4401D}"/>
                </a:ext>
              </a:extLst>
            </p:cNvPr>
            <p:cNvSpPr/>
            <p:nvPr/>
          </p:nvSpPr>
          <p:spPr bwMode="auto">
            <a:xfrm>
              <a:off x="6315645" y="1985585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7" name="楕円 456">
              <a:extLst>
                <a:ext uri="{FF2B5EF4-FFF2-40B4-BE49-F238E27FC236}">
                  <a16:creationId xmlns:a16="http://schemas.microsoft.com/office/drawing/2014/main" id="{9FC1A5CF-4B73-463C-B293-D8E97F0015C5}"/>
                </a:ext>
              </a:extLst>
            </p:cNvPr>
            <p:cNvSpPr/>
            <p:nvPr/>
          </p:nvSpPr>
          <p:spPr bwMode="auto">
            <a:xfrm>
              <a:off x="6725220" y="1985585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8" name="楕円 457">
              <a:extLst>
                <a:ext uri="{FF2B5EF4-FFF2-40B4-BE49-F238E27FC236}">
                  <a16:creationId xmlns:a16="http://schemas.microsoft.com/office/drawing/2014/main" id="{4DC7309E-B779-4A66-A9FF-EC0B3A20E274}"/>
                </a:ext>
              </a:extLst>
            </p:cNvPr>
            <p:cNvSpPr/>
            <p:nvPr/>
          </p:nvSpPr>
          <p:spPr bwMode="auto">
            <a:xfrm>
              <a:off x="6925700" y="1791910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9" name="楕円 458">
              <a:extLst>
                <a:ext uri="{FF2B5EF4-FFF2-40B4-BE49-F238E27FC236}">
                  <a16:creationId xmlns:a16="http://schemas.microsoft.com/office/drawing/2014/main" id="{82B75754-9067-4A9B-99AD-273A175CE233}"/>
                </a:ext>
              </a:extLst>
            </p:cNvPr>
            <p:cNvSpPr/>
            <p:nvPr/>
          </p:nvSpPr>
          <p:spPr bwMode="auto">
            <a:xfrm>
              <a:off x="7525775" y="1791910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0" name="楕円 459">
              <a:extLst>
                <a:ext uri="{FF2B5EF4-FFF2-40B4-BE49-F238E27FC236}">
                  <a16:creationId xmlns:a16="http://schemas.microsoft.com/office/drawing/2014/main" id="{BBF1B179-4CB4-4B9C-8E43-C8FF47F4F97E}"/>
                </a:ext>
              </a:extLst>
            </p:cNvPr>
            <p:cNvSpPr/>
            <p:nvPr/>
          </p:nvSpPr>
          <p:spPr bwMode="auto">
            <a:xfrm>
              <a:off x="7722625" y="1791910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1" name="楕円 460">
              <a:extLst>
                <a:ext uri="{FF2B5EF4-FFF2-40B4-BE49-F238E27FC236}">
                  <a16:creationId xmlns:a16="http://schemas.microsoft.com/office/drawing/2014/main" id="{6E1E0D10-25CC-4C3F-ADA9-884E2ADDB3B3}"/>
                </a:ext>
              </a:extLst>
            </p:cNvPr>
            <p:cNvSpPr/>
            <p:nvPr/>
          </p:nvSpPr>
          <p:spPr bwMode="auto">
            <a:xfrm>
              <a:off x="7322575" y="1791910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2" name="楕円 461">
              <a:extLst>
                <a:ext uri="{FF2B5EF4-FFF2-40B4-BE49-F238E27FC236}">
                  <a16:creationId xmlns:a16="http://schemas.microsoft.com/office/drawing/2014/main" id="{D7AC6098-CA89-4DE4-A172-72FA4C80DB2D}"/>
                </a:ext>
              </a:extLst>
            </p:cNvPr>
            <p:cNvSpPr/>
            <p:nvPr/>
          </p:nvSpPr>
          <p:spPr bwMode="auto">
            <a:xfrm>
              <a:off x="7925825" y="1791910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3" name="楕円 462">
              <a:extLst>
                <a:ext uri="{FF2B5EF4-FFF2-40B4-BE49-F238E27FC236}">
                  <a16:creationId xmlns:a16="http://schemas.microsoft.com/office/drawing/2014/main" id="{333C5916-02F5-420F-B727-F44ABC816190}"/>
                </a:ext>
              </a:extLst>
            </p:cNvPr>
            <p:cNvSpPr/>
            <p:nvPr/>
          </p:nvSpPr>
          <p:spPr bwMode="auto">
            <a:xfrm>
              <a:off x="8125850" y="1791910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4" name="楕円 463">
              <a:extLst>
                <a:ext uri="{FF2B5EF4-FFF2-40B4-BE49-F238E27FC236}">
                  <a16:creationId xmlns:a16="http://schemas.microsoft.com/office/drawing/2014/main" id="{58C92021-6232-4575-AB27-B695DFC8FB02}"/>
                </a:ext>
              </a:extLst>
            </p:cNvPr>
            <p:cNvSpPr/>
            <p:nvPr/>
          </p:nvSpPr>
          <p:spPr bwMode="auto">
            <a:xfrm>
              <a:off x="8522725" y="1791910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5" name="楕円 464">
              <a:extLst>
                <a:ext uri="{FF2B5EF4-FFF2-40B4-BE49-F238E27FC236}">
                  <a16:creationId xmlns:a16="http://schemas.microsoft.com/office/drawing/2014/main" id="{677C94EF-86CB-4647-B004-83433FA9145B}"/>
                </a:ext>
              </a:extLst>
            </p:cNvPr>
            <p:cNvSpPr/>
            <p:nvPr/>
          </p:nvSpPr>
          <p:spPr bwMode="auto">
            <a:xfrm>
              <a:off x="6525650" y="2391985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6" name="楕円 465">
              <a:extLst>
                <a:ext uri="{FF2B5EF4-FFF2-40B4-BE49-F238E27FC236}">
                  <a16:creationId xmlns:a16="http://schemas.microsoft.com/office/drawing/2014/main" id="{47742B29-BF60-4173-8B11-12947D5D4703}"/>
                </a:ext>
              </a:extLst>
            </p:cNvPr>
            <p:cNvSpPr/>
            <p:nvPr/>
          </p:nvSpPr>
          <p:spPr bwMode="auto">
            <a:xfrm>
              <a:off x="6722500" y="2391985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7" name="楕円 466">
              <a:extLst>
                <a:ext uri="{FF2B5EF4-FFF2-40B4-BE49-F238E27FC236}">
                  <a16:creationId xmlns:a16="http://schemas.microsoft.com/office/drawing/2014/main" id="{33B9F2CA-8B20-4913-A1CC-7F7F83555744}"/>
                </a:ext>
              </a:extLst>
            </p:cNvPr>
            <p:cNvSpPr/>
            <p:nvPr/>
          </p:nvSpPr>
          <p:spPr bwMode="auto">
            <a:xfrm>
              <a:off x="6322450" y="2391985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8" name="楕円 467">
              <a:extLst>
                <a:ext uri="{FF2B5EF4-FFF2-40B4-BE49-F238E27FC236}">
                  <a16:creationId xmlns:a16="http://schemas.microsoft.com/office/drawing/2014/main" id="{91FA186E-6E64-4479-B4D8-C07A93D41CD3}"/>
                </a:ext>
              </a:extLst>
            </p:cNvPr>
            <p:cNvSpPr/>
            <p:nvPr/>
          </p:nvSpPr>
          <p:spPr bwMode="auto">
            <a:xfrm>
              <a:off x="6925700" y="2391985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9" name="楕円 468">
              <a:extLst>
                <a:ext uri="{FF2B5EF4-FFF2-40B4-BE49-F238E27FC236}">
                  <a16:creationId xmlns:a16="http://schemas.microsoft.com/office/drawing/2014/main" id="{E21445AE-FE64-4F61-A415-16A8907361D0}"/>
                </a:ext>
              </a:extLst>
            </p:cNvPr>
            <p:cNvSpPr/>
            <p:nvPr/>
          </p:nvSpPr>
          <p:spPr bwMode="auto">
            <a:xfrm>
              <a:off x="7125725" y="2391985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0" name="楕円 469">
              <a:extLst>
                <a:ext uri="{FF2B5EF4-FFF2-40B4-BE49-F238E27FC236}">
                  <a16:creationId xmlns:a16="http://schemas.microsoft.com/office/drawing/2014/main" id="{BB9AF9B7-015F-4034-B7BB-8CFAB9CA25CD}"/>
                </a:ext>
              </a:extLst>
            </p:cNvPr>
            <p:cNvSpPr/>
            <p:nvPr/>
          </p:nvSpPr>
          <p:spPr bwMode="auto">
            <a:xfrm>
              <a:off x="7315432" y="2391985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1" name="楕円 470">
              <a:extLst>
                <a:ext uri="{FF2B5EF4-FFF2-40B4-BE49-F238E27FC236}">
                  <a16:creationId xmlns:a16="http://schemas.microsoft.com/office/drawing/2014/main" id="{86E3DB18-379F-49D0-92B9-AE1823E3AA89}"/>
                </a:ext>
              </a:extLst>
            </p:cNvPr>
            <p:cNvSpPr/>
            <p:nvPr/>
          </p:nvSpPr>
          <p:spPr bwMode="auto">
            <a:xfrm>
              <a:off x="7518632" y="2391985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2" name="楕円 471">
              <a:extLst>
                <a:ext uri="{FF2B5EF4-FFF2-40B4-BE49-F238E27FC236}">
                  <a16:creationId xmlns:a16="http://schemas.microsoft.com/office/drawing/2014/main" id="{27866EA6-BDF0-410F-90EB-1ED7741719AD}"/>
                </a:ext>
              </a:extLst>
            </p:cNvPr>
            <p:cNvSpPr/>
            <p:nvPr/>
          </p:nvSpPr>
          <p:spPr bwMode="auto">
            <a:xfrm>
              <a:off x="7718657" y="2391985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4" name="楕円 473">
              <a:extLst>
                <a:ext uri="{FF2B5EF4-FFF2-40B4-BE49-F238E27FC236}">
                  <a16:creationId xmlns:a16="http://schemas.microsoft.com/office/drawing/2014/main" id="{6717F632-3369-490E-BFEA-28E1991B1440}"/>
                </a:ext>
              </a:extLst>
            </p:cNvPr>
            <p:cNvSpPr/>
            <p:nvPr/>
          </p:nvSpPr>
          <p:spPr bwMode="auto">
            <a:xfrm>
              <a:off x="6725220" y="2190373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5" name="楕円 474">
              <a:extLst>
                <a:ext uri="{FF2B5EF4-FFF2-40B4-BE49-F238E27FC236}">
                  <a16:creationId xmlns:a16="http://schemas.microsoft.com/office/drawing/2014/main" id="{82CCBC80-191B-4941-8DDC-0DC58E7BEC55}"/>
                </a:ext>
              </a:extLst>
            </p:cNvPr>
            <p:cNvSpPr/>
            <p:nvPr/>
          </p:nvSpPr>
          <p:spPr bwMode="auto">
            <a:xfrm>
              <a:off x="7522939" y="1985585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6" name="楕円 475">
              <a:extLst>
                <a:ext uri="{FF2B5EF4-FFF2-40B4-BE49-F238E27FC236}">
                  <a16:creationId xmlns:a16="http://schemas.microsoft.com/office/drawing/2014/main" id="{3EDFCC1C-8191-48A9-B9F9-CD1A7C841FE7}"/>
                </a:ext>
              </a:extLst>
            </p:cNvPr>
            <p:cNvSpPr/>
            <p:nvPr/>
          </p:nvSpPr>
          <p:spPr bwMode="auto">
            <a:xfrm>
              <a:off x="7522939" y="2190373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7" name="楕円 476">
              <a:extLst>
                <a:ext uri="{FF2B5EF4-FFF2-40B4-BE49-F238E27FC236}">
                  <a16:creationId xmlns:a16="http://schemas.microsoft.com/office/drawing/2014/main" id="{E9B2C7D4-4562-4B5F-8524-E1342648D73D}"/>
                </a:ext>
              </a:extLst>
            </p:cNvPr>
            <p:cNvSpPr/>
            <p:nvPr/>
          </p:nvSpPr>
          <p:spPr bwMode="auto">
            <a:xfrm>
              <a:off x="8325420" y="1985585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8" name="楕円 477">
              <a:extLst>
                <a:ext uri="{FF2B5EF4-FFF2-40B4-BE49-F238E27FC236}">
                  <a16:creationId xmlns:a16="http://schemas.microsoft.com/office/drawing/2014/main" id="{F91F8154-50E2-4630-9196-965CBD24D6CE}"/>
                </a:ext>
              </a:extLst>
            </p:cNvPr>
            <p:cNvSpPr/>
            <p:nvPr/>
          </p:nvSpPr>
          <p:spPr bwMode="auto">
            <a:xfrm>
              <a:off x="8325420" y="2190373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9" name="楕円 478">
              <a:extLst>
                <a:ext uri="{FF2B5EF4-FFF2-40B4-BE49-F238E27FC236}">
                  <a16:creationId xmlns:a16="http://schemas.microsoft.com/office/drawing/2014/main" id="{9C2D953A-1C4C-4A7B-8725-722119608457}"/>
                </a:ext>
              </a:extLst>
            </p:cNvPr>
            <p:cNvSpPr/>
            <p:nvPr/>
          </p:nvSpPr>
          <p:spPr bwMode="auto">
            <a:xfrm>
              <a:off x="8523063" y="1985585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0" name="楕円 479">
              <a:extLst>
                <a:ext uri="{FF2B5EF4-FFF2-40B4-BE49-F238E27FC236}">
                  <a16:creationId xmlns:a16="http://schemas.microsoft.com/office/drawing/2014/main" id="{7BA6CFF8-2EFC-4827-92B3-E05634FCD03A}"/>
                </a:ext>
              </a:extLst>
            </p:cNvPr>
            <p:cNvSpPr/>
            <p:nvPr/>
          </p:nvSpPr>
          <p:spPr bwMode="auto">
            <a:xfrm>
              <a:off x="8730232" y="1985585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1" name="楕円 480">
              <a:extLst>
                <a:ext uri="{FF2B5EF4-FFF2-40B4-BE49-F238E27FC236}">
                  <a16:creationId xmlns:a16="http://schemas.microsoft.com/office/drawing/2014/main" id="{845A9099-BEF0-4B4A-90B4-3EA1E8EC5EDB}"/>
                </a:ext>
              </a:extLst>
            </p:cNvPr>
            <p:cNvSpPr/>
            <p:nvPr/>
          </p:nvSpPr>
          <p:spPr bwMode="auto">
            <a:xfrm>
              <a:off x="8915970" y="2190373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2" name="楕円 481">
              <a:extLst>
                <a:ext uri="{FF2B5EF4-FFF2-40B4-BE49-F238E27FC236}">
                  <a16:creationId xmlns:a16="http://schemas.microsoft.com/office/drawing/2014/main" id="{60B0BEB9-AC90-4EAE-B618-3B62F6EF5F03}"/>
                </a:ext>
              </a:extLst>
            </p:cNvPr>
            <p:cNvSpPr/>
            <p:nvPr/>
          </p:nvSpPr>
          <p:spPr bwMode="auto">
            <a:xfrm>
              <a:off x="8513201" y="2391985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3" name="楕円 482">
              <a:extLst>
                <a:ext uri="{FF2B5EF4-FFF2-40B4-BE49-F238E27FC236}">
                  <a16:creationId xmlns:a16="http://schemas.microsoft.com/office/drawing/2014/main" id="{D4506AC9-5898-4DCB-84CB-ED3ABD234B62}"/>
                </a:ext>
              </a:extLst>
            </p:cNvPr>
            <p:cNvSpPr/>
            <p:nvPr/>
          </p:nvSpPr>
          <p:spPr bwMode="auto">
            <a:xfrm>
              <a:off x="8716401" y="2391985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4" name="楕円 483">
              <a:extLst>
                <a:ext uri="{FF2B5EF4-FFF2-40B4-BE49-F238E27FC236}">
                  <a16:creationId xmlns:a16="http://schemas.microsoft.com/office/drawing/2014/main" id="{052B6AC4-4CA3-4068-B546-F6AFAFD47E27}"/>
                </a:ext>
              </a:extLst>
            </p:cNvPr>
            <p:cNvSpPr/>
            <p:nvPr/>
          </p:nvSpPr>
          <p:spPr bwMode="auto">
            <a:xfrm>
              <a:off x="8916426" y="2391985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5" name="楕円 484">
              <a:extLst>
                <a:ext uri="{FF2B5EF4-FFF2-40B4-BE49-F238E27FC236}">
                  <a16:creationId xmlns:a16="http://schemas.microsoft.com/office/drawing/2014/main" id="{634694BA-F0EE-467F-8554-CEFFB95D81CB}"/>
                </a:ext>
              </a:extLst>
            </p:cNvPr>
            <p:cNvSpPr/>
            <p:nvPr/>
          </p:nvSpPr>
          <p:spPr bwMode="auto">
            <a:xfrm>
              <a:off x="8323493" y="2784891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6" name="楕円 485">
              <a:extLst>
                <a:ext uri="{FF2B5EF4-FFF2-40B4-BE49-F238E27FC236}">
                  <a16:creationId xmlns:a16="http://schemas.microsoft.com/office/drawing/2014/main" id="{BD2E1CBF-98E1-4565-A790-2B243FA2A25F}"/>
                </a:ext>
              </a:extLst>
            </p:cNvPr>
            <p:cNvSpPr/>
            <p:nvPr/>
          </p:nvSpPr>
          <p:spPr bwMode="auto">
            <a:xfrm>
              <a:off x="8513200" y="2784891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7" name="楕円 486">
              <a:extLst>
                <a:ext uri="{FF2B5EF4-FFF2-40B4-BE49-F238E27FC236}">
                  <a16:creationId xmlns:a16="http://schemas.microsoft.com/office/drawing/2014/main" id="{12DF3DF5-022E-4ECA-AA0E-6D6B49604823}"/>
                </a:ext>
              </a:extLst>
            </p:cNvPr>
            <p:cNvSpPr/>
            <p:nvPr/>
          </p:nvSpPr>
          <p:spPr bwMode="auto">
            <a:xfrm>
              <a:off x="8716400" y="2784891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8" name="楕円 487">
              <a:extLst>
                <a:ext uri="{FF2B5EF4-FFF2-40B4-BE49-F238E27FC236}">
                  <a16:creationId xmlns:a16="http://schemas.microsoft.com/office/drawing/2014/main" id="{77EBE38C-5F52-478B-9D58-8D220BC743AA}"/>
                </a:ext>
              </a:extLst>
            </p:cNvPr>
            <p:cNvSpPr/>
            <p:nvPr/>
          </p:nvSpPr>
          <p:spPr bwMode="auto">
            <a:xfrm>
              <a:off x="8916425" y="2784891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9" name="楕円 488">
              <a:extLst>
                <a:ext uri="{FF2B5EF4-FFF2-40B4-BE49-F238E27FC236}">
                  <a16:creationId xmlns:a16="http://schemas.microsoft.com/office/drawing/2014/main" id="{9E01CE45-C7A3-4C88-A765-BC0F4785B9BD}"/>
                </a:ext>
              </a:extLst>
            </p:cNvPr>
            <p:cNvSpPr/>
            <p:nvPr/>
          </p:nvSpPr>
          <p:spPr bwMode="auto">
            <a:xfrm>
              <a:off x="7523393" y="4591466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0" name="楕円 489">
              <a:extLst>
                <a:ext uri="{FF2B5EF4-FFF2-40B4-BE49-F238E27FC236}">
                  <a16:creationId xmlns:a16="http://schemas.microsoft.com/office/drawing/2014/main" id="{BD933DDF-6E80-4B3E-8D7F-ABEA594DD8E5}"/>
                </a:ext>
              </a:extLst>
            </p:cNvPr>
            <p:cNvSpPr/>
            <p:nvPr/>
          </p:nvSpPr>
          <p:spPr bwMode="auto">
            <a:xfrm>
              <a:off x="7713100" y="4591466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1" name="楕円 490">
              <a:extLst>
                <a:ext uri="{FF2B5EF4-FFF2-40B4-BE49-F238E27FC236}">
                  <a16:creationId xmlns:a16="http://schemas.microsoft.com/office/drawing/2014/main" id="{E7CB3F19-9DC8-4095-9735-CB68E7342591}"/>
                </a:ext>
              </a:extLst>
            </p:cNvPr>
            <p:cNvSpPr/>
            <p:nvPr/>
          </p:nvSpPr>
          <p:spPr bwMode="auto">
            <a:xfrm>
              <a:off x="7916300" y="4591466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2" name="楕円 491">
              <a:extLst>
                <a:ext uri="{FF2B5EF4-FFF2-40B4-BE49-F238E27FC236}">
                  <a16:creationId xmlns:a16="http://schemas.microsoft.com/office/drawing/2014/main" id="{00DEC708-AA09-4588-8938-7357AAD4EC78}"/>
                </a:ext>
              </a:extLst>
            </p:cNvPr>
            <p:cNvSpPr/>
            <p:nvPr/>
          </p:nvSpPr>
          <p:spPr bwMode="auto">
            <a:xfrm>
              <a:off x="8116325" y="4591466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3" name="楕円 492">
              <a:extLst>
                <a:ext uri="{FF2B5EF4-FFF2-40B4-BE49-F238E27FC236}">
                  <a16:creationId xmlns:a16="http://schemas.microsoft.com/office/drawing/2014/main" id="{C4FBE8AE-E945-453A-9539-24BD75E3BB2A}"/>
                </a:ext>
              </a:extLst>
            </p:cNvPr>
            <p:cNvSpPr/>
            <p:nvPr/>
          </p:nvSpPr>
          <p:spPr bwMode="auto">
            <a:xfrm>
              <a:off x="7720243" y="4397791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4" name="楕円 493">
              <a:extLst>
                <a:ext uri="{FF2B5EF4-FFF2-40B4-BE49-F238E27FC236}">
                  <a16:creationId xmlns:a16="http://schemas.microsoft.com/office/drawing/2014/main" id="{DFAF2200-6910-43E9-ABDF-A6A5D30DCA58}"/>
                </a:ext>
              </a:extLst>
            </p:cNvPr>
            <p:cNvSpPr/>
            <p:nvPr/>
          </p:nvSpPr>
          <p:spPr bwMode="auto">
            <a:xfrm>
              <a:off x="7909950" y="4397791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5" name="楕円 494">
              <a:extLst>
                <a:ext uri="{FF2B5EF4-FFF2-40B4-BE49-F238E27FC236}">
                  <a16:creationId xmlns:a16="http://schemas.microsoft.com/office/drawing/2014/main" id="{A4E6F6C5-99CA-4B00-A928-7F2FE5FFD261}"/>
                </a:ext>
              </a:extLst>
            </p:cNvPr>
            <p:cNvSpPr/>
            <p:nvPr/>
          </p:nvSpPr>
          <p:spPr bwMode="auto">
            <a:xfrm>
              <a:off x="8113150" y="4397791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6" name="楕円 495">
              <a:extLst>
                <a:ext uri="{FF2B5EF4-FFF2-40B4-BE49-F238E27FC236}">
                  <a16:creationId xmlns:a16="http://schemas.microsoft.com/office/drawing/2014/main" id="{0C853B12-8D16-48A5-9471-0FB90B35E0A6}"/>
                </a:ext>
              </a:extLst>
            </p:cNvPr>
            <p:cNvSpPr/>
            <p:nvPr/>
          </p:nvSpPr>
          <p:spPr bwMode="auto">
            <a:xfrm>
              <a:off x="8313175" y="4397791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7" name="楕円 496">
              <a:extLst>
                <a:ext uri="{FF2B5EF4-FFF2-40B4-BE49-F238E27FC236}">
                  <a16:creationId xmlns:a16="http://schemas.microsoft.com/office/drawing/2014/main" id="{E905B4E6-F5B3-4541-BA93-F52DD00D04E2}"/>
                </a:ext>
              </a:extLst>
            </p:cNvPr>
            <p:cNvSpPr/>
            <p:nvPr/>
          </p:nvSpPr>
          <p:spPr bwMode="auto">
            <a:xfrm>
              <a:off x="8325875" y="4791491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8" name="楕円 497">
              <a:extLst>
                <a:ext uri="{FF2B5EF4-FFF2-40B4-BE49-F238E27FC236}">
                  <a16:creationId xmlns:a16="http://schemas.microsoft.com/office/drawing/2014/main" id="{1AFFE38E-7446-433C-AE57-29E5A598654D}"/>
                </a:ext>
              </a:extLst>
            </p:cNvPr>
            <p:cNvSpPr/>
            <p:nvPr/>
          </p:nvSpPr>
          <p:spPr bwMode="auto">
            <a:xfrm>
              <a:off x="8529075" y="4791491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9" name="楕円 498">
              <a:extLst>
                <a:ext uri="{FF2B5EF4-FFF2-40B4-BE49-F238E27FC236}">
                  <a16:creationId xmlns:a16="http://schemas.microsoft.com/office/drawing/2014/main" id="{13919804-684A-473E-8A69-88B4D0A18342}"/>
                </a:ext>
              </a:extLst>
            </p:cNvPr>
            <p:cNvSpPr/>
            <p:nvPr/>
          </p:nvSpPr>
          <p:spPr bwMode="auto">
            <a:xfrm>
              <a:off x="8729100" y="4791491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0" name="楕円 499">
              <a:extLst>
                <a:ext uri="{FF2B5EF4-FFF2-40B4-BE49-F238E27FC236}">
                  <a16:creationId xmlns:a16="http://schemas.microsoft.com/office/drawing/2014/main" id="{58B30615-20A3-4475-998B-5CA82443306C}"/>
                </a:ext>
              </a:extLst>
            </p:cNvPr>
            <p:cNvSpPr/>
            <p:nvPr/>
          </p:nvSpPr>
          <p:spPr bwMode="auto">
            <a:xfrm>
              <a:off x="7725800" y="4791491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1" name="楕円 500">
              <a:extLst>
                <a:ext uri="{FF2B5EF4-FFF2-40B4-BE49-F238E27FC236}">
                  <a16:creationId xmlns:a16="http://schemas.microsoft.com/office/drawing/2014/main" id="{AA852600-B17B-4C73-B66B-8ED6EA41D62E}"/>
                </a:ext>
              </a:extLst>
            </p:cNvPr>
            <p:cNvSpPr/>
            <p:nvPr/>
          </p:nvSpPr>
          <p:spPr bwMode="auto">
            <a:xfrm>
              <a:off x="7929000" y="4791491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2" name="楕円 501">
              <a:extLst>
                <a:ext uri="{FF2B5EF4-FFF2-40B4-BE49-F238E27FC236}">
                  <a16:creationId xmlns:a16="http://schemas.microsoft.com/office/drawing/2014/main" id="{A23AB74C-6B49-4516-8BF5-4335501784F7}"/>
                </a:ext>
              </a:extLst>
            </p:cNvPr>
            <p:cNvSpPr/>
            <p:nvPr/>
          </p:nvSpPr>
          <p:spPr bwMode="auto">
            <a:xfrm>
              <a:off x="7119375" y="3788191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3" name="楕円 502">
              <a:extLst>
                <a:ext uri="{FF2B5EF4-FFF2-40B4-BE49-F238E27FC236}">
                  <a16:creationId xmlns:a16="http://schemas.microsoft.com/office/drawing/2014/main" id="{6A19DE6A-56CE-4B09-9ADE-9A98F2620387}"/>
                </a:ext>
              </a:extLst>
            </p:cNvPr>
            <p:cNvSpPr/>
            <p:nvPr/>
          </p:nvSpPr>
          <p:spPr bwMode="auto">
            <a:xfrm>
              <a:off x="7322575" y="3788191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4" name="楕円 503">
              <a:extLst>
                <a:ext uri="{FF2B5EF4-FFF2-40B4-BE49-F238E27FC236}">
                  <a16:creationId xmlns:a16="http://schemas.microsoft.com/office/drawing/2014/main" id="{BEB0C196-FC79-48DC-A52A-73BBFBF70223}"/>
                </a:ext>
              </a:extLst>
            </p:cNvPr>
            <p:cNvSpPr/>
            <p:nvPr/>
          </p:nvSpPr>
          <p:spPr bwMode="auto">
            <a:xfrm>
              <a:off x="7522600" y="3788191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5" name="楕円 504">
              <a:extLst>
                <a:ext uri="{FF2B5EF4-FFF2-40B4-BE49-F238E27FC236}">
                  <a16:creationId xmlns:a16="http://schemas.microsoft.com/office/drawing/2014/main" id="{A6867F91-995F-475F-85CF-FE62549B3DCF}"/>
                </a:ext>
              </a:extLst>
            </p:cNvPr>
            <p:cNvSpPr/>
            <p:nvPr/>
          </p:nvSpPr>
          <p:spPr bwMode="auto">
            <a:xfrm>
              <a:off x="7119375" y="3584991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6" name="楕円 505">
              <a:extLst>
                <a:ext uri="{FF2B5EF4-FFF2-40B4-BE49-F238E27FC236}">
                  <a16:creationId xmlns:a16="http://schemas.microsoft.com/office/drawing/2014/main" id="{A9D87B88-E030-48C4-B55E-D819EBE05A02}"/>
                </a:ext>
              </a:extLst>
            </p:cNvPr>
            <p:cNvSpPr/>
            <p:nvPr/>
          </p:nvSpPr>
          <p:spPr bwMode="auto">
            <a:xfrm>
              <a:off x="7522600" y="3584991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7" name="楕円 506">
              <a:extLst>
                <a:ext uri="{FF2B5EF4-FFF2-40B4-BE49-F238E27FC236}">
                  <a16:creationId xmlns:a16="http://schemas.microsoft.com/office/drawing/2014/main" id="{50010418-96FF-4C8B-9455-3B92AA978AF0}"/>
                </a:ext>
              </a:extLst>
            </p:cNvPr>
            <p:cNvSpPr/>
            <p:nvPr/>
          </p:nvSpPr>
          <p:spPr bwMode="auto">
            <a:xfrm>
              <a:off x="7119375" y="2988091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8" name="楕円 507">
              <a:extLst>
                <a:ext uri="{FF2B5EF4-FFF2-40B4-BE49-F238E27FC236}">
                  <a16:creationId xmlns:a16="http://schemas.microsoft.com/office/drawing/2014/main" id="{1C50A7CF-394B-44EA-8B04-2DCF360FD32C}"/>
                </a:ext>
              </a:extLst>
            </p:cNvPr>
            <p:cNvSpPr/>
            <p:nvPr/>
          </p:nvSpPr>
          <p:spPr bwMode="auto">
            <a:xfrm>
              <a:off x="7322575" y="2988091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9" name="楕円 508">
              <a:extLst>
                <a:ext uri="{FF2B5EF4-FFF2-40B4-BE49-F238E27FC236}">
                  <a16:creationId xmlns:a16="http://schemas.microsoft.com/office/drawing/2014/main" id="{2A5D2D42-938E-4F5A-BE60-E7F0FCF2F4E7}"/>
                </a:ext>
              </a:extLst>
            </p:cNvPr>
            <p:cNvSpPr/>
            <p:nvPr/>
          </p:nvSpPr>
          <p:spPr bwMode="auto">
            <a:xfrm>
              <a:off x="7522600" y="2988091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0" name="楕円 509">
              <a:extLst>
                <a:ext uri="{FF2B5EF4-FFF2-40B4-BE49-F238E27FC236}">
                  <a16:creationId xmlns:a16="http://schemas.microsoft.com/office/drawing/2014/main" id="{AAA61AFF-E042-49A1-B393-6ECA86835B13}"/>
                </a:ext>
              </a:extLst>
            </p:cNvPr>
            <p:cNvSpPr/>
            <p:nvPr/>
          </p:nvSpPr>
          <p:spPr bwMode="auto">
            <a:xfrm>
              <a:off x="7119375" y="2594391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1" name="楕円 510">
              <a:extLst>
                <a:ext uri="{FF2B5EF4-FFF2-40B4-BE49-F238E27FC236}">
                  <a16:creationId xmlns:a16="http://schemas.microsoft.com/office/drawing/2014/main" id="{0B489324-6632-47EF-A321-9785FDADBA66}"/>
                </a:ext>
              </a:extLst>
            </p:cNvPr>
            <p:cNvSpPr/>
            <p:nvPr/>
          </p:nvSpPr>
          <p:spPr bwMode="auto">
            <a:xfrm>
              <a:off x="7522600" y="2594391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2" name="楕円 511">
              <a:extLst>
                <a:ext uri="{FF2B5EF4-FFF2-40B4-BE49-F238E27FC236}">
                  <a16:creationId xmlns:a16="http://schemas.microsoft.com/office/drawing/2014/main" id="{82D025B0-633E-47A8-8902-21046D831F80}"/>
                </a:ext>
              </a:extLst>
            </p:cNvPr>
            <p:cNvSpPr/>
            <p:nvPr/>
          </p:nvSpPr>
          <p:spPr bwMode="auto">
            <a:xfrm>
              <a:off x="8119500" y="2594391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3" name="楕円 512">
              <a:extLst>
                <a:ext uri="{FF2B5EF4-FFF2-40B4-BE49-F238E27FC236}">
                  <a16:creationId xmlns:a16="http://schemas.microsoft.com/office/drawing/2014/main" id="{3147229C-519C-43BD-B94A-40ACDE65AB4F}"/>
                </a:ext>
              </a:extLst>
            </p:cNvPr>
            <p:cNvSpPr/>
            <p:nvPr/>
          </p:nvSpPr>
          <p:spPr bwMode="auto">
            <a:xfrm>
              <a:off x="8929125" y="2594391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4" name="楕円 513">
              <a:extLst>
                <a:ext uri="{FF2B5EF4-FFF2-40B4-BE49-F238E27FC236}">
                  <a16:creationId xmlns:a16="http://schemas.microsoft.com/office/drawing/2014/main" id="{F59EEDB2-CB30-4D4A-AF22-76EDCA70FBE1}"/>
                </a:ext>
              </a:extLst>
            </p:cNvPr>
            <p:cNvSpPr/>
            <p:nvPr/>
          </p:nvSpPr>
          <p:spPr bwMode="auto">
            <a:xfrm>
              <a:off x="6525650" y="2594391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5" name="楕円 514">
              <a:extLst>
                <a:ext uri="{FF2B5EF4-FFF2-40B4-BE49-F238E27FC236}">
                  <a16:creationId xmlns:a16="http://schemas.microsoft.com/office/drawing/2014/main" id="{82D07E22-6C4B-4663-BC78-3B5DA9D48E19}"/>
                </a:ext>
              </a:extLst>
            </p:cNvPr>
            <p:cNvSpPr/>
            <p:nvPr/>
          </p:nvSpPr>
          <p:spPr bwMode="auto">
            <a:xfrm>
              <a:off x="5925575" y="2594391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6" name="楕円 515">
              <a:extLst>
                <a:ext uri="{FF2B5EF4-FFF2-40B4-BE49-F238E27FC236}">
                  <a16:creationId xmlns:a16="http://schemas.microsoft.com/office/drawing/2014/main" id="{40BD05EA-571F-4DE2-A722-9F2A96595C11}"/>
                </a:ext>
              </a:extLst>
            </p:cNvPr>
            <p:cNvSpPr/>
            <p:nvPr/>
          </p:nvSpPr>
          <p:spPr bwMode="auto">
            <a:xfrm>
              <a:off x="6125600" y="2594391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7" name="楕円 516">
              <a:extLst>
                <a:ext uri="{FF2B5EF4-FFF2-40B4-BE49-F238E27FC236}">
                  <a16:creationId xmlns:a16="http://schemas.microsoft.com/office/drawing/2014/main" id="{CFA05028-6D12-40F9-BF81-4E958E6CC0FB}"/>
                </a:ext>
              </a:extLst>
            </p:cNvPr>
            <p:cNvSpPr/>
            <p:nvPr/>
          </p:nvSpPr>
          <p:spPr bwMode="auto">
            <a:xfrm>
              <a:off x="6125600" y="2788066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8" name="楕円 517">
              <a:extLst>
                <a:ext uri="{FF2B5EF4-FFF2-40B4-BE49-F238E27FC236}">
                  <a16:creationId xmlns:a16="http://schemas.microsoft.com/office/drawing/2014/main" id="{1BAA6181-099B-4EBC-9C0F-A7F59041CA51}"/>
                </a:ext>
              </a:extLst>
            </p:cNvPr>
            <p:cNvSpPr/>
            <p:nvPr/>
          </p:nvSpPr>
          <p:spPr bwMode="auto">
            <a:xfrm>
              <a:off x="6125600" y="2991266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9" name="楕円 518">
              <a:extLst>
                <a:ext uri="{FF2B5EF4-FFF2-40B4-BE49-F238E27FC236}">
                  <a16:creationId xmlns:a16="http://schemas.microsoft.com/office/drawing/2014/main" id="{B40B4198-A8DD-4944-BDD9-A5017E3A3E5F}"/>
                </a:ext>
              </a:extLst>
            </p:cNvPr>
            <p:cNvSpPr/>
            <p:nvPr/>
          </p:nvSpPr>
          <p:spPr bwMode="auto">
            <a:xfrm>
              <a:off x="5922400" y="2991266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0" name="楕円 519">
              <a:extLst>
                <a:ext uri="{FF2B5EF4-FFF2-40B4-BE49-F238E27FC236}">
                  <a16:creationId xmlns:a16="http://schemas.microsoft.com/office/drawing/2014/main" id="{9244ED08-1DA5-4E6F-99FD-387946221BCE}"/>
                </a:ext>
              </a:extLst>
            </p:cNvPr>
            <p:cNvSpPr/>
            <p:nvPr/>
          </p:nvSpPr>
          <p:spPr bwMode="auto">
            <a:xfrm>
              <a:off x="6319275" y="2788066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1" name="楕円 520">
              <a:extLst>
                <a:ext uri="{FF2B5EF4-FFF2-40B4-BE49-F238E27FC236}">
                  <a16:creationId xmlns:a16="http://schemas.microsoft.com/office/drawing/2014/main" id="{C5D8A66B-741F-405C-A3C3-4D3A58D393AF}"/>
                </a:ext>
              </a:extLst>
            </p:cNvPr>
            <p:cNvSpPr/>
            <p:nvPr/>
          </p:nvSpPr>
          <p:spPr bwMode="auto">
            <a:xfrm>
              <a:off x="6522475" y="2788066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2" name="楕円 521">
              <a:extLst>
                <a:ext uri="{FF2B5EF4-FFF2-40B4-BE49-F238E27FC236}">
                  <a16:creationId xmlns:a16="http://schemas.microsoft.com/office/drawing/2014/main" id="{A6A40C68-D225-462F-BAF0-5A1718046CEA}"/>
                </a:ext>
              </a:extLst>
            </p:cNvPr>
            <p:cNvSpPr/>
            <p:nvPr/>
          </p:nvSpPr>
          <p:spPr bwMode="auto">
            <a:xfrm>
              <a:off x="7119375" y="2794416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3" name="楕円 522">
              <a:extLst>
                <a:ext uri="{FF2B5EF4-FFF2-40B4-BE49-F238E27FC236}">
                  <a16:creationId xmlns:a16="http://schemas.microsoft.com/office/drawing/2014/main" id="{2D3D7EDF-0ACA-4FFB-99DB-169741536AB1}"/>
                </a:ext>
              </a:extLst>
            </p:cNvPr>
            <p:cNvSpPr/>
            <p:nvPr/>
          </p:nvSpPr>
          <p:spPr bwMode="auto">
            <a:xfrm>
              <a:off x="8525900" y="2988091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4" name="楕円 523">
              <a:extLst>
                <a:ext uri="{FF2B5EF4-FFF2-40B4-BE49-F238E27FC236}">
                  <a16:creationId xmlns:a16="http://schemas.microsoft.com/office/drawing/2014/main" id="{EC3D5BDF-5D16-4948-ADA7-55070ECE59F0}"/>
                </a:ext>
              </a:extLst>
            </p:cNvPr>
            <p:cNvSpPr/>
            <p:nvPr/>
          </p:nvSpPr>
          <p:spPr bwMode="auto">
            <a:xfrm>
              <a:off x="8323493" y="3197641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5" name="楕円 524">
              <a:extLst>
                <a:ext uri="{FF2B5EF4-FFF2-40B4-BE49-F238E27FC236}">
                  <a16:creationId xmlns:a16="http://schemas.microsoft.com/office/drawing/2014/main" id="{73747FBD-2093-4533-B61F-F269FE2E12EE}"/>
                </a:ext>
              </a:extLst>
            </p:cNvPr>
            <p:cNvSpPr/>
            <p:nvPr/>
          </p:nvSpPr>
          <p:spPr bwMode="auto">
            <a:xfrm>
              <a:off x="8513200" y="3197641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6" name="楕円 525">
              <a:extLst>
                <a:ext uri="{FF2B5EF4-FFF2-40B4-BE49-F238E27FC236}">
                  <a16:creationId xmlns:a16="http://schemas.microsoft.com/office/drawing/2014/main" id="{1675B09C-8007-4C99-8C92-87DE4F7445E1}"/>
                </a:ext>
              </a:extLst>
            </p:cNvPr>
            <p:cNvSpPr/>
            <p:nvPr/>
          </p:nvSpPr>
          <p:spPr bwMode="auto">
            <a:xfrm>
              <a:off x="8323493" y="3400841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7" name="楕円 526">
              <a:extLst>
                <a:ext uri="{FF2B5EF4-FFF2-40B4-BE49-F238E27FC236}">
                  <a16:creationId xmlns:a16="http://schemas.microsoft.com/office/drawing/2014/main" id="{8774BCD1-D91B-426B-90B7-C07DCA02D77B}"/>
                </a:ext>
              </a:extLst>
            </p:cNvPr>
            <p:cNvSpPr/>
            <p:nvPr/>
          </p:nvSpPr>
          <p:spPr bwMode="auto">
            <a:xfrm>
              <a:off x="8323493" y="3588166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8" name="楕円 527">
              <a:extLst>
                <a:ext uri="{FF2B5EF4-FFF2-40B4-BE49-F238E27FC236}">
                  <a16:creationId xmlns:a16="http://schemas.microsoft.com/office/drawing/2014/main" id="{B0D76296-FC42-44D1-AA5F-3DFED52270FD}"/>
                </a:ext>
              </a:extLst>
            </p:cNvPr>
            <p:cNvSpPr/>
            <p:nvPr/>
          </p:nvSpPr>
          <p:spPr bwMode="auto">
            <a:xfrm>
              <a:off x="8323493" y="3791366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9" name="楕円 528">
              <a:extLst>
                <a:ext uri="{FF2B5EF4-FFF2-40B4-BE49-F238E27FC236}">
                  <a16:creationId xmlns:a16="http://schemas.microsoft.com/office/drawing/2014/main" id="{047412C1-583E-4295-B04D-45CD3A6B7547}"/>
                </a:ext>
              </a:extLst>
            </p:cNvPr>
            <p:cNvSpPr/>
            <p:nvPr/>
          </p:nvSpPr>
          <p:spPr bwMode="auto">
            <a:xfrm>
              <a:off x="8526693" y="3791366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0" name="楕円 529">
              <a:extLst>
                <a:ext uri="{FF2B5EF4-FFF2-40B4-BE49-F238E27FC236}">
                  <a16:creationId xmlns:a16="http://schemas.microsoft.com/office/drawing/2014/main" id="{C08E14F9-DDC0-4DA1-8903-525F24E0AD8C}"/>
                </a:ext>
              </a:extLst>
            </p:cNvPr>
            <p:cNvSpPr/>
            <p:nvPr/>
          </p:nvSpPr>
          <p:spPr bwMode="auto">
            <a:xfrm>
              <a:off x="8917218" y="3791366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1" name="楕円 530">
              <a:extLst>
                <a:ext uri="{FF2B5EF4-FFF2-40B4-BE49-F238E27FC236}">
                  <a16:creationId xmlns:a16="http://schemas.microsoft.com/office/drawing/2014/main" id="{0FF93503-1C1F-4A7C-AFB2-046C451E52E9}"/>
                </a:ext>
              </a:extLst>
            </p:cNvPr>
            <p:cNvSpPr/>
            <p:nvPr/>
          </p:nvSpPr>
          <p:spPr bwMode="auto">
            <a:xfrm>
              <a:off x="8323493" y="3997741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2" name="楕円 531">
              <a:extLst>
                <a:ext uri="{FF2B5EF4-FFF2-40B4-BE49-F238E27FC236}">
                  <a16:creationId xmlns:a16="http://schemas.microsoft.com/office/drawing/2014/main" id="{A9E92EC3-CE92-4547-8DE9-77C26974880D}"/>
                </a:ext>
              </a:extLst>
            </p:cNvPr>
            <p:cNvSpPr/>
            <p:nvPr/>
          </p:nvSpPr>
          <p:spPr bwMode="auto">
            <a:xfrm>
              <a:off x="6125600" y="3180429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3" name="楕円 532">
              <a:extLst>
                <a:ext uri="{FF2B5EF4-FFF2-40B4-BE49-F238E27FC236}">
                  <a16:creationId xmlns:a16="http://schemas.microsoft.com/office/drawing/2014/main" id="{966096BD-1C68-4242-BAE8-64C6FAA7B7BB}"/>
                </a:ext>
              </a:extLst>
            </p:cNvPr>
            <p:cNvSpPr/>
            <p:nvPr/>
          </p:nvSpPr>
          <p:spPr bwMode="auto">
            <a:xfrm>
              <a:off x="6319275" y="3180429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4" name="楕円 533">
              <a:extLst>
                <a:ext uri="{FF2B5EF4-FFF2-40B4-BE49-F238E27FC236}">
                  <a16:creationId xmlns:a16="http://schemas.microsoft.com/office/drawing/2014/main" id="{E9DEAECD-470B-49BE-B8C8-A0A3382D3AAD}"/>
                </a:ext>
              </a:extLst>
            </p:cNvPr>
            <p:cNvSpPr/>
            <p:nvPr/>
          </p:nvSpPr>
          <p:spPr bwMode="auto">
            <a:xfrm>
              <a:off x="6522475" y="3180429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5" name="楕円 534">
              <a:extLst>
                <a:ext uri="{FF2B5EF4-FFF2-40B4-BE49-F238E27FC236}">
                  <a16:creationId xmlns:a16="http://schemas.microsoft.com/office/drawing/2014/main" id="{2157A0D3-C98D-40C4-9E80-AB5E29AE5A75}"/>
                </a:ext>
              </a:extLst>
            </p:cNvPr>
            <p:cNvSpPr/>
            <p:nvPr/>
          </p:nvSpPr>
          <p:spPr bwMode="auto">
            <a:xfrm>
              <a:off x="6331975" y="3583654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6" name="楕円 535">
              <a:extLst>
                <a:ext uri="{FF2B5EF4-FFF2-40B4-BE49-F238E27FC236}">
                  <a16:creationId xmlns:a16="http://schemas.microsoft.com/office/drawing/2014/main" id="{8F38BDCD-1387-4CE1-B8CA-5C0CD99E4722}"/>
                </a:ext>
              </a:extLst>
            </p:cNvPr>
            <p:cNvSpPr/>
            <p:nvPr/>
          </p:nvSpPr>
          <p:spPr bwMode="auto">
            <a:xfrm>
              <a:off x="6525650" y="3583654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7" name="楕円 536">
              <a:extLst>
                <a:ext uri="{FF2B5EF4-FFF2-40B4-BE49-F238E27FC236}">
                  <a16:creationId xmlns:a16="http://schemas.microsoft.com/office/drawing/2014/main" id="{C782D450-8EF1-4E2B-A21E-A1FA0317EF7B}"/>
                </a:ext>
              </a:extLst>
            </p:cNvPr>
            <p:cNvSpPr/>
            <p:nvPr/>
          </p:nvSpPr>
          <p:spPr bwMode="auto">
            <a:xfrm>
              <a:off x="6728850" y="3583654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8" name="楕円 537">
              <a:extLst>
                <a:ext uri="{FF2B5EF4-FFF2-40B4-BE49-F238E27FC236}">
                  <a16:creationId xmlns:a16="http://schemas.microsoft.com/office/drawing/2014/main" id="{5862BE05-097F-443A-8ABF-7CF9F37249A3}"/>
                </a:ext>
              </a:extLst>
            </p:cNvPr>
            <p:cNvSpPr/>
            <p:nvPr/>
          </p:nvSpPr>
          <p:spPr bwMode="auto">
            <a:xfrm>
              <a:off x="6728850" y="3799554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9" name="楕円 538">
              <a:extLst>
                <a:ext uri="{FF2B5EF4-FFF2-40B4-BE49-F238E27FC236}">
                  <a16:creationId xmlns:a16="http://schemas.microsoft.com/office/drawing/2014/main" id="{CA84A302-8EC3-4B0B-805E-C00B11305D06}"/>
                </a:ext>
              </a:extLst>
            </p:cNvPr>
            <p:cNvSpPr/>
            <p:nvPr/>
          </p:nvSpPr>
          <p:spPr bwMode="auto">
            <a:xfrm>
              <a:off x="6728850" y="3999579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1" name="楕円 540">
              <a:extLst>
                <a:ext uri="{FF2B5EF4-FFF2-40B4-BE49-F238E27FC236}">
                  <a16:creationId xmlns:a16="http://schemas.microsoft.com/office/drawing/2014/main" id="{44CE8BEC-63C8-4865-9F15-5AE0E1C47E86}"/>
                </a:ext>
              </a:extLst>
            </p:cNvPr>
            <p:cNvSpPr/>
            <p:nvPr/>
          </p:nvSpPr>
          <p:spPr bwMode="auto">
            <a:xfrm>
              <a:off x="6525650" y="4190079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2" name="楕円 541">
              <a:extLst>
                <a:ext uri="{FF2B5EF4-FFF2-40B4-BE49-F238E27FC236}">
                  <a16:creationId xmlns:a16="http://schemas.microsoft.com/office/drawing/2014/main" id="{B0F856CF-446E-45F1-867A-83147362BA98}"/>
                </a:ext>
              </a:extLst>
            </p:cNvPr>
            <p:cNvSpPr/>
            <p:nvPr/>
          </p:nvSpPr>
          <p:spPr bwMode="auto">
            <a:xfrm>
              <a:off x="6719325" y="4190079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3" name="楕円 542">
              <a:extLst>
                <a:ext uri="{FF2B5EF4-FFF2-40B4-BE49-F238E27FC236}">
                  <a16:creationId xmlns:a16="http://schemas.microsoft.com/office/drawing/2014/main" id="{19964FA0-92DA-4D31-9E15-DA0B0B1B8F5E}"/>
                </a:ext>
              </a:extLst>
            </p:cNvPr>
            <p:cNvSpPr/>
            <p:nvPr/>
          </p:nvSpPr>
          <p:spPr bwMode="auto">
            <a:xfrm>
              <a:off x="6922525" y="4190079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4" name="楕円 543">
              <a:extLst>
                <a:ext uri="{FF2B5EF4-FFF2-40B4-BE49-F238E27FC236}">
                  <a16:creationId xmlns:a16="http://schemas.microsoft.com/office/drawing/2014/main" id="{16F8A55F-DF18-449A-BA8D-60F1D93C8627}"/>
                </a:ext>
              </a:extLst>
            </p:cNvPr>
            <p:cNvSpPr/>
            <p:nvPr/>
          </p:nvSpPr>
          <p:spPr bwMode="auto">
            <a:xfrm>
              <a:off x="6128775" y="4393279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5" name="楕円 544">
              <a:extLst>
                <a:ext uri="{FF2B5EF4-FFF2-40B4-BE49-F238E27FC236}">
                  <a16:creationId xmlns:a16="http://schemas.microsoft.com/office/drawing/2014/main" id="{F4CCB2B1-2A89-455C-9A14-0CA74B67394F}"/>
                </a:ext>
              </a:extLst>
            </p:cNvPr>
            <p:cNvSpPr/>
            <p:nvPr/>
          </p:nvSpPr>
          <p:spPr bwMode="auto">
            <a:xfrm>
              <a:off x="6322450" y="4393279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6" name="楕円 545">
              <a:extLst>
                <a:ext uri="{FF2B5EF4-FFF2-40B4-BE49-F238E27FC236}">
                  <a16:creationId xmlns:a16="http://schemas.microsoft.com/office/drawing/2014/main" id="{A5CCF098-B0C6-4B24-A876-C43C2AC19E85}"/>
                </a:ext>
              </a:extLst>
            </p:cNvPr>
            <p:cNvSpPr/>
            <p:nvPr/>
          </p:nvSpPr>
          <p:spPr bwMode="auto">
            <a:xfrm>
              <a:off x="6325625" y="4593304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7" name="楕円 546">
              <a:extLst>
                <a:ext uri="{FF2B5EF4-FFF2-40B4-BE49-F238E27FC236}">
                  <a16:creationId xmlns:a16="http://schemas.microsoft.com/office/drawing/2014/main" id="{CA604E0C-9108-47A3-9721-622B505AE20B}"/>
                </a:ext>
              </a:extLst>
            </p:cNvPr>
            <p:cNvSpPr/>
            <p:nvPr/>
          </p:nvSpPr>
          <p:spPr bwMode="auto">
            <a:xfrm>
              <a:off x="6519300" y="4593304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8" name="楕円 547">
              <a:extLst>
                <a:ext uri="{FF2B5EF4-FFF2-40B4-BE49-F238E27FC236}">
                  <a16:creationId xmlns:a16="http://schemas.microsoft.com/office/drawing/2014/main" id="{31E47573-4AD0-445D-BCC9-37F6BF963953}"/>
                </a:ext>
              </a:extLst>
            </p:cNvPr>
            <p:cNvSpPr/>
            <p:nvPr/>
          </p:nvSpPr>
          <p:spPr bwMode="auto">
            <a:xfrm>
              <a:off x="5716025" y="4583779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9" name="楕円 548">
              <a:extLst>
                <a:ext uri="{FF2B5EF4-FFF2-40B4-BE49-F238E27FC236}">
                  <a16:creationId xmlns:a16="http://schemas.microsoft.com/office/drawing/2014/main" id="{8A206A70-163D-4D02-A7A2-C6468CE6C878}"/>
                </a:ext>
              </a:extLst>
            </p:cNvPr>
            <p:cNvSpPr/>
            <p:nvPr/>
          </p:nvSpPr>
          <p:spPr bwMode="auto">
            <a:xfrm>
              <a:off x="5909700" y="4583779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0" name="楕円 549">
              <a:extLst>
                <a:ext uri="{FF2B5EF4-FFF2-40B4-BE49-F238E27FC236}">
                  <a16:creationId xmlns:a16="http://schemas.microsoft.com/office/drawing/2014/main" id="{ECC5F954-B983-43C8-A536-A89ADB1F48EF}"/>
                </a:ext>
              </a:extLst>
            </p:cNvPr>
            <p:cNvSpPr/>
            <p:nvPr/>
          </p:nvSpPr>
          <p:spPr bwMode="auto">
            <a:xfrm>
              <a:off x="5935100" y="3786854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1" name="楕円 550">
              <a:extLst>
                <a:ext uri="{FF2B5EF4-FFF2-40B4-BE49-F238E27FC236}">
                  <a16:creationId xmlns:a16="http://schemas.microsoft.com/office/drawing/2014/main" id="{C94C83D0-0A8B-4B9C-8EC1-29A659F2D532}"/>
                </a:ext>
              </a:extLst>
            </p:cNvPr>
            <p:cNvSpPr/>
            <p:nvPr/>
          </p:nvSpPr>
          <p:spPr bwMode="auto">
            <a:xfrm>
              <a:off x="6128775" y="3786854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2" name="楕円 551">
              <a:extLst>
                <a:ext uri="{FF2B5EF4-FFF2-40B4-BE49-F238E27FC236}">
                  <a16:creationId xmlns:a16="http://schemas.microsoft.com/office/drawing/2014/main" id="{0A062508-DDC9-4059-9C4D-51FFF10C5F6B}"/>
                </a:ext>
              </a:extLst>
            </p:cNvPr>
            <p:cNvSpPr/>
            <p:nvPr/>
          </p:nvSpPr>
          <p:spPr bwMode="auto">
            <a:xfrm>
              <a:off x="5319943" y="3591341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3" name="楕円 552">
              <a:extLst>
                <a:ext uri="{FF2B5EF4-FFF2-40B4-BE49-F238E27FC236}">
                  <a16:creationId xmlns:a16="http://schemas.microsoft.com/office/drawing/2014/main" id="{A2F52BE9-C7B8-47CE-8617-34DDD7D05EEF}"/>
                </a:ext>
              </a:extLst>
            </p:cNvPr>
            <p:cNvSpPr/>
            <p:nvPr/>
          </p:nvSpPr>
          <p:spPr bwMode="auto">
            <a:xfrm>
              <a:off x="5509650" y="3591341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4" name="楕円 553">
              <a:extLst>
                <a:ext uri="{FF2B5EF4-FFF2-40B4-BE49-F238E27FC236}">
                  <a16:creationId xmlns:a16="http://schemas.microsoft.com/office/drawing/2014/main" id="{FFCDD125-7D0D-4385-A2C3-D66EA43ADC90}"/>
                </a:ext>
              </a:extLst>
            </p:cNvPr>
            <p:cNvSpPr/>
            <p:nvPr/>
          </p:nvSpPr>
          <p:spPr bwMode="auto">
            <a:xfrm>
              <a:off x="5712850" y="3591341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5" name="楕円 554">
              <a:extLst>
                <a:ext uri="{FF2B5EF4-FFF2-40B4-BE49-F238E27FC236}">
                  <a16:creationId xmlns:a16="http://schemas.microsoft.com/office/drawing/2014/main" id="{86DBC03F-582F-4382-B9FB-E081C77DCA8C}"/>
                </a:ext>
              </a:extLst>
            </p:cNvPr>
            <p:cNvSpPr/>
            <p:nvPr/>
          </p:nvSpPr>
          <p:spPr bwMode="auto">
            <a:xfrm>
              <a:off x="5912875" y="3591341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6" name="楕円 555">
              <a:extLst>
                <a:ext uri="{FF2B5EF4-FFF2-40B4-BE49-F238E27FC236}">
                  <a16:creationId xmlns:a16="http://schemas.microsoft.com/office/drawing/2014/main" id="{AE9A16F7-B8C7-4C78-B58E-1523CED9A2D4}"/>
                </a:ext>
              </a:extLst>
            </p:cNvPr>
            <p:cNvSpPr/>
            <p:nvPr/>
          </p:nvSpPr>
          <p:spPr bwMode="auto">
            <a:xfrm>
              <a:off x="8525900" y="4591466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7" name="楕円 556">
              <a:extLst>
                <a:ext uri="{FF2B5EF4-FFF2-40B4-BE49-F238E27FC236}">
                  <a16:creationId xmlns:a16="http://schemas.microsoft.com/office/drawing/2014/main" id="{EC54E7C1-F62D-4590-8E35-B63680204912}"/>
                </a:ext>
              </a:extLst>
            </p:cNvPr>
            <p:cNvSpPr/>
            <p:nvPr/>
          </p:nvSpPr>
          <p:spPr bwMode="auto">
            <a:xfrm>
              <a:off x="8929125" y="4591466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8" name="楕円 557">
              <a:extLst>
                <a:ext uri="{FF2B5EF4-FFF2-40B4-BE49-F238E27FC236}">
                  <a16:creationId xmlns:a16="http://schemas.microsoft.com/office/drawing/2014/main" id="{32CCE38F-AB82-4F95-81CB-59A836F05F9B}"/>
                </a:ext>
              </a:extLst>
            </p:cNvPr>
            <p:cNvSpPr/>
            <p:nvPr/>
          </p:nvSpPr>
          <p:spPr bwMode="auto">
            <a:xfrm>
              <a:off x="8129819" y="4183479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9" name="楕円 558">
              <a:extLst>
                <a:ext uri="{FF2B5EF4-FFF2-40B4-BE49-F238E27FC236}">
                  <a16:creationId xmlns:a16="http://schemas.microsoft.com/office/drawing/2014/main" id="{02BD15FE-0224-4320-B7B8-E042E20EBFD0}"/>
                </a:ext>
              </a:extLst>
            </p:cNvPr>
            <p:cNvSpPr/>
            <p:nvPr/>
          </p:nvSpPr>
          <p:spPr bwMode="auto">
            <a:xfrm>
              <a:off x="7921062" y="3791366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0" name="楕円 559">
              <a:extLst>
                <a:ext uri="{FF2B5EF4-FFF2-40B4-BE49-F238E27FC236}">
                  <a16:creationId xmlns:a16="http://schemas.microsoft.com/office/drawing/2014/main" id="{676D77B2-791E-415B-B961-708F98C1843F}"/>
                </a:ext>
              </a:extLst>
            </p:cNvPr>
            <p:cNvSpPr/>
            <p:nvPr/>
          </p:nvSpPr>
          <p:spPr bwMode="auto">
            <a:xfrm>
              <a:off x="7921062" y="3997741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1" name="楕円 560">
              <a:extLst>
                <a:ext uri="{FF2B5EF4-FFF2-40B4-BE49-F238E27FC236}">
                  <a16:creationId xmlns:a16="http://schemas.microsoft.com/office/drawing/2014/main" id="{5E2397B9-129A-4031-BA77-E7836AB77530}"/>
                </a:ext>
              </a:extLst>
            </p:cNvPr>
            <p:cNvSpPr/>
            <p:nvPr/>
          </p:nvSpPr>
          <p:spPr bwMode="auto">
            <a:xfrm>
              <a:off x="7522600" y="4188241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2" name="楕円 561">
              <a:extLst>
                <a:ext uri="{FF2B5EF4-FFF2-40B4-BE49-F238E27FC236}">
                  <a16:creationId xmlns:a16="http://schemas.microsoft.com/office/drawing/2014/main" id="{646E8207-0526-424D-B07D-39174AAD301F}"/>
                </a:ext>
              </a:extLst>
            </p:cNvPr>
            <p:cNvSpPr/>
            <p:nvPr/>
          </p:nvSpPr>
          <p:spPr bwMode="auto">
            <a:xfrm>
              <a:off x="7522600" y="3985041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3" name="楕円 562">
              <a:extLst>
                <a:ext uri="{FF2B5EF4-FFF2-40B4-BE49-F238E27FC236}">
                  <a16:creationId xmlns:a16="http://schemas.microsoft.com/office/drawing/2014/main" id="{258FC44F-1DC8-4926-8489-FCA0C5C3AEEF}"/>
                </a:ext>
              </a:extLst>
            </p:cNvPr>
            <p:cNvSpPr/>
            <p:nvPr/>
          </p:nvSpPr>
          <p:spPr bwMode="auto">
            <a:xfrm>
              <a:off x="6521681" y="3999579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4" name="楕円 563">
              <a:extLst>
                <a:ext uri="{FF2B5EF4-FFF2-40B4-BE49-F238E27FC236}">
                  <a16:creationId xmlns:a16="http://schemas.microsoft.com/office/drawing/2014/main" id="{B61D94A3-CACE-4572-8F52-03358F951AE0}"/>
                </a:ext>
              </a:extLst>
            </p:cNvPr>
            <p:cNvSpPr/>
            <p:nvPr/>
          </p:nvSpPr>
          <p:spPr bwMode="auto">
            <a:xfrm>
              <a:off x="7320987" y="3197641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5" name="楕円 564">
              <a:extLst>
                <a:ext uri="{FF2B5EF4-FFF2-40B4-BE49-F238E27FC236}">
                  <a16:creationId xmlns:a16="http://schemas.microsoft.com/office/drawing/2014/main" id="{51A21DEC-1770-46B0-8943-47231A062B31}"/>
                </a:ext>
              </a:extLst>
            </p:cNvPr>
            <p:cNvSpPr/>
            <p:nvPr/>
          </p:nvSpPr>
          <p:spPr bwMode="auto">
            <a:xfrm>
              <a:off x="7320987" y="3400841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6" name="楕円 565">
              <a:extLst>
                <a:ext uri="{FF2B5EF4-FFF2-40B4-BE49-F238E27FC236}">
                  <a16:creationId xmlns:a16="http://schemas.microsoft.com/office/drawing/2014/main" id="{446F8D4A-2BB5-46CB-83AD-6FE78DF05919}"/>
                </a:ext>
              </a:extLst>
            </p:cNvPr>
            <p:cNvSpPr/>
            <p:nvPr/>
          </p:nvSpPr>
          <p:spPr bwMode="auto">
            <a:xfrm>
              <a:off x="5509650" y="3393697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7" name="楕円 566">
              <a:extLst>
                <a:ext uri="{FF2B5EF4-FFF2-40B4-BE49-F238E27FC236}">
                  <a16:creationId xmlns:a16="http://schemas.microsoft.com/office/drawing/2014/main" id="{0C916CB3-AE05-4B80-ABEC-8E811B738553}"/>
                </a:ext>
              </a:extLst>
            </p:cNvPr>
            <p:cNvSpPr/>
            <p:nvPr/>
          </p:nvSpPr>
          <p:spPr bwMode="auto">
            <a:xfrm>
              <a:off x="5509650" y="3793747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8" name="楕円 567">
              <a:extLst>
                <a:ext uri="{FF2B5EF4-FFF2-40B4-BE49-F238E27FC236}">
                  <a16:creationId xmlns:a16="http://schemas.microsoft.com/office/drawing/2014/main" id="{C00EE2E6-69C9-4D0F-9BEB-1A22B411782F}"/>
                </a:ext>
              </a:extLst>
            </p:cNvPr>
            <p:cNvSpPr/>
            <p:nvPr/>
          </p:nvSpPr>
          <p:spPr bwMode="auto">
            <a:xfrm>
              <a:off x="5935100" y="3996404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9" name="楕円 568">
              <a:extLst>
                <a:ext uri="{FF2B5EF4-FFF2-40B4-BE49-F238E27FC236}">
                  <a16:creationId xmlns:a16="http://schemas.microsoft.com/office/drawing/2014/main" id="{A7DA501C-05DE-4A17-8A6D-BC1E65F6485F}"/>
                </a:ext>
              </a:extLst>
            </p:cNvPr>
            <p:cNvSpPr/>
            <p:nvPr/>
          </p:nvSpPr>
          <p:spPr bwMode="auto">
            <a:xfrm>
              <a:off x="6113270" y="4190079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0" name="楕円 569">
              <a:extLst>
                <a:ext uri="{FF2B5EF4-FFF2-40B4-BE49-F238E27FC236}">
                  <a16:creationId xmlns:a16="http://schemas.microsoft.com/office/drawing/2014/main" id="{496307B2-3770-4D53-8CAB-D4500ADAA160}"/>
                </a:ext>
              </a:extLst>
            </p:cNvPr>
            <p:cNvSpPr/>
            <p:nvPr/>
          </p:nvSpPr>
          <p:spPr bwMode="auto">
            <a:xfrm>
              <a:off x="5713645" y="4190079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1" name="楕円 570">
              <a:extLst>
                <a:ext uri="{FF2B5EF4-FFF2-40B4-BE49-F238E27FC236}">
                  <a16:creationId xmlns:a16="http://schemas.microsoft.com/office/drawing/2014/main" id="{164FB38D-23C6-4732-B10D-E28CA20C26C1}"/>
                </a:ext>
              </a:extLst>
            </p:cNvPr>
            <p:cNvSpPr/>
            <p:nvPr/>
          </p:nvSpPr>
          <p:spPr bwMode="auto">
            <a:xfrm>
              <a:off x="6720119" y="4393279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2" name="楕円 571">
              <a:extLst>
                <a:ext uri="{FF2B5EF4-FFF2-40B4-BE49-F238E27FC236}">
                  <a16:creationId xmlns:a16="http://schemas.microsoft.com/office/drawing/2014/main" id="{5907C099-0409-447A-8259-E2016C1935AA}"/>
                </a:ext>
              </a:extLst>
            </p:cNvPr>
            <p:cNvSpPr/>
            <p:nvPr/>
          </p:nvSpPr>
          <p:spPr bwMode="auto">
            <a:xfrm>
              <a:off x="5909700" y="4788566"/>
              <a:ext cx="177848" cy="1778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58" name="グループ化 757">
            <a:extLst>
              <a:ext uri="{FF2B5EF4-FFF2-40B4-BE49-F238E27FC236}">
                <a16:creationId xmlns:a16="http://schemas.microsoft.com/office/drawing/2014/main" id="{4EFA4CD3-75A0-4189-AB25-B0093D50CC54}"/>
              </a:ext>
            </a:extLst>
          </p:cNvPr>
          <p:cNvGrpSpPr/>
          <p:nvPr/>
        </p:nvGrpSpPr>
        <p:grpSpPr>
          <a:xfrm>
            <a:off x="868713" y="1190248"/>
            <a:ext cx="3787030" cy="3779091"/>
            <a:chOff x="5319943" y="1190248"/>
            <a:chExt cx="3787030" cy="3779091"/>
          </a:xfrm>
        </p:grpSpPr>
        <p:sp>
          <p:nvSpPr>
            <p:cNvPr id="759" name="楕円 758">
              <a:extLst>
                <a:ext uri="{FF2B5EF4-FFF2-40B4-BE49-F238E27FC236}">
                  <a16:creationId xmlns:a16="http://schemas.microsoft.com/office/drawing/2014/main" id="{B60FCD2A-C4CB-453B-A24F-490E6E063DB2}"/>
                </a:ext>
              </a:extLst>
            </p:cNvPr>
            <p:cNvSpPr/>
            <p:nvPr/>
          </p:nvSpPr>
          <p:spPr bwMode="auto">
            <a:xfrm>
              <a:off x="6516125" y="1190248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0" name="楕円 759">
              <a:extLst>
                <a:ext uri="{FF2B5EF4-FFF2-40B4-BE49-F238E27FC236}">
                  <a16:creationId xmlns:a16="http://schemas.microsoft.com/office/drawing/2014/main" id="{6E0F9498-479E-45F8-A7C9-AD1FA393C828}"/>
                </a:ext>
              </a:extLst>
            </p:cNvPr>
            <p:cNvSpPr/>
            <p:nvPr/>
          </p:nvSpPr>
          <p:spPr bwMode="auto">
            <a:xfrm>
              <a:off x="6920937" y="1190248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1" name="楕円 760">
              <a:extLst>
                <a:ext uri="{FF2B5EF4-FFF2-40B4-BE49-F238E27FC236}">
                  <a16:creationId xmlns:a16="http://schemas.microsoft.com/office/drawing/2014/main" id="{18BF0849-1576-41FF-965C-DDDD194D2E75}"/>
                </a:ext>
              </a:extLst>
            </p:cNvPr>
            <p:cNvSpPr/>
            <p:nvPr/>
          </p:nvSpPr>
          <p:spPr bwMode="auto">
            <a:xfrm>
              <a:off x="7125724" y="1190248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2" name="楕円 761">
              <a:extLst>
                <a:ext uri="{FF2B5EF4-FFF2-40B4-BE49-F238E27FC236}">
                  <a16:creationId xmlns:a16="http://schemas.microsoft.com/office/drawing/2014/main" id="{58EFD66E-5123-46B8-88A1-EAE74E55F732}"/>
                </a:ext>
              </a:extLst>
            </p:cNvPr>
            <p:cNvSpPr/>
            <p:nvPr/>
          </p:nvSpPr>
          <p:spPr bwMode="auto">
            <a:xfrm>
              <a:off x="6516125" y="1380748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3" name="楕円 762">
              <a:extLst>
                <a:ext uri="{FF2B5EF4-FFF2-40B4-BE49-F238E27FC236}">
                  <a16:creationId xmlns:a16="http://schemas.microsoft.com/office/drawing/2014/main" id="{633A93EC-4B90-420B-801F-7015AD297427}"/>
                </a:ext>
              </a:extLst>
            </p:cNvPr>
            <p:cNvSpPr/>
            <p:nvPr/>
          </p:nvSpPr>
          <p:spPr bwMode="auto">
            <a:xfrm>
              <a:off x="6315645" y="1380748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4" name="楕円 763">
              <a:extLst>
                <a:ext uri="{FF2B5EF4-FFF2-40B4-BE49-F238E27FC236}">
                  <a16:creationId xmlns:a16="http://schemas.microsoft.com/office/drawing/2014/main" id="{D83B6E79-E956-4E32-A1C6-79FDCFC9C9BA}"/>
                </a:ext>
              </a:extLst>
            </p:cNvPr>
            <p:cNvSpPr/>
            <p:nvPr/>
          </p:nvSpPr>
          <p:spPr bwMode="auto">
            <a:xfrm>
              <a:off x="7125724" y="1380748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5" name="楕円 764">
              <a:extLst>
                <a:ext uri="{FF2B5EF4-FFF2-40B4-BE49-F238E27FC236}">
                  <a16:creationId xmlns:a16="http://schemas.microsoft.com/office/drawing/2014/main" id="{7172647B-0169-477D-8CF5-7E12F4895895}"/>
                </a:ext>
              </a:extLst>
            </p:cNvPr>
            <p:cNvSpPr/>
            <p:nvPr/>
          </p:nvSpPr>
          <p:spPr bwMode="auto">
            <a:xfrm>
              <a:off x="6722838" y="1380748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6" name="楕円 765">
              <a:extLst>
                <a:ext uri="{FF2B5EF4-FFF2-40B4-BE49-F238E27FC236}">
                  <a16:creationId xmlns:a16="http://schemas.microsoft.com/office/drawing/2014/main" id="{765EABC3-F2E7-422E-9226-558484E1B496}"/>
                </a:ext>
              </a:extLst>
            </p:cNvPr>
            <p:cNvSpPr/>
            <p:nvPr/>
          </p:nvSpPr>
          <p:spPr bwMode="auto">
            <a:xfrm>
              <a:off x="6516125" y="1585535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7" name="楕円 766">
              <a:extLst>
                <a:ext uri="{FF2B5EF4-FFF2-40B4-BE49-F238E27FC236}">
                  <a16:creationId xmlns:a16="http://schemas.microsoft.com/office/drawing/2014/main" id="{097C53B6-CB3E-4D7F-979A-5610BEEDD2F0}"/>
                </a:ext>
              </a:extLst>
            </p:cNvPr>
            <p:cNvSpPr/>
            <p:nvPr/>
          </p:nvSpPr>
          <p:spPr bwMode="auto">
            <a:xfrm>
              <a:off x="6315645" y="1585535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8" name="楕円 767">
              <a:extLst>
                <a:ext uri="{FF2B5EF4-FFF2-40B4-BE49-F238E27FC236}">
                  <a16:creationId xmlns:a16="http://schemas.microsoft.com/office/drawing/2014/main" id="{90C2DC6C-3C5B-44D0-A096-814451D31194}"/>
                </a:ext>
              </a:extLst>
            </p:cNvPr>
            <p:cNvSpPr/>
            <p:nvPr/>
          </p:nvSpPr>
          <p:spPr bwMode="auto">
            <a:xfrm>
              <a:off x="7125724" y="1587917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9" name="楕円 768">
              <a:extLst>
                <a:ext uri="{FF2B5EF4-FFF2-40B4-BE49-F238E27FC236}">
                  <a16:creationId xmlns:a16="http://schemas.microsoft.com/office/drawing/2014/main" id="{3E9E11D2-4893-4964-A2D4-BF504885472A}"/>
                </a:ext>
              </a:extLst>
            </p:cNvPr>
            <p:cNvSpPr/>
            <p:nvPr/>
          </p:nvSpPr>
          <p:spPr bwMode="auto">
            <a:xfrm>
              <a:off x="7323368" y="1587917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0" name="楕円 769">
              <a:extLst>
                <a:ext uri="{FF2B5EF4-FFF2-40B4-BE49-F238E27FC236}">
                  <a16:creationId xmlns:a16="http://schemas.microsoft.com/office/drawing/2014/main" id="{D528198B-C9D6-494E-A62E-64F3AFBAB75C}"/>
                </a:ext>
              </a:extLst>
            </p:cNvPr>
            <p:cNvSpPr/>
            <p:nvPr/>
          </p:nvSpPr>
          <p:spPr bwMode="auto">
            <a:xfrm>
              <a:off x="7925824" y="1587917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1" name="楕円 770">
              <a:extLst>
                <a:ext uri="{FF2B5EF4-FFF2-40B4-BE49-F238E27FC236}">
                  <a16:creationId xmlns:a16="http://schemas.microsoft.com/office/drawing/2014/main" id="{CFEB979F-D27E-463A-9C81-CECD7BF2661B}"/>
                </a:ext>
              </a:extLst>
            </p:cNvPr>
            <p:cNvSpPr/>
            <p:nvPr/>
          </p:nvSpPr>
          <p:spPr bwMode="auto">
            <a:xfrm>
              <a:off x="8721162" y="1190248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2" name="楕円 771">
              <a:extLst>
                <a:ext uri="{FF2B5EF4-FFF2-40B4-BE49-F238E27FC236}">
                  <a16:creationId xmlns:a16="http://schemas.microsoft.com/office/drawing/2014/main" id="{CB13B3C6-D32E-4B84-9A20-35B8815C3B00}"/>
                </a:ext>
              </a:extLst>
            </p:cNvPr>
            <p:cNvSpPr/>
            <p:nvPr/>
          </p:nvSpPr>
          <p:spPr bwMode="auto">
            <a:xfrm>
              <a:off x="8721162" y="1380748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3" name="楕円 772">
              <a:extLst>
                <a:ext uri="{FF2B5EF4-FFF2-40B4-BE49-F238E27FC236}">
                  <a16:creationId xmlns:a16="http://schemas.microsoft.com/office/drawing/2014/main" id="{C7413175-C4FA-4339-AE33-BE2A384DC4B4}"/>
                </a:ext>
              </a:extLst>
            </p:cNvPr>
            <p:cNvSpPr/>
            <p:nvPr/>
          </p:nvSpPr>
          <p:spPr bwMode="auto">
            <a:xfrm>
              <a:off x="8721162" y="1587917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4" name="楕円 773">
              <a:extLst>
                <a:ext uri="{FF2B5EF4-FFF2-40B4-BE49-F238E27FC236}">
                  <a16:creationId xmlns:a16="http://schemas.microsoft.com/office/drawing/2014/main" id="{85A0E8E5-E0CC-4656-8C22-E5836AF91CEE}"/>
                </a:ext>
              </a:extLst>
            </p:cNvPr>
            <p:cNvSpPr/>
            <p:nvPr/>
          </p:nvSpPr>
          <p:spPr bwMode="auto">
            <a:xfrm>
              <a:off x="8528280" y="1380748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5" name="楕円 774">
              <a:extLst>
                <a:ext uri="{FF2B5EF4-FFF2-40B4-BE49-F238E27FC236}">
                  <a16:creationId xmlns:a16="http://schemas.microsoft.com/office/drawing/2014/main" id="{8A6DA94A-BE9D-4F26-A3DC-FD09DC6E5784}"/>
                </a:ext>
              </a:extLst>
            </p:cNvPr>
            <p:cNvSpPr/>
            <p:nvPr/>
          </p:nvSpPr>
          <p:spPr bwMode="auto">
            <a:xfrm>
              <a:off x="8325874" y="1587917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6" name="楕円 775">
              <a:extLst>
                <a:ext uri="{FF2B5EF4-FFF2-40B4-BE49-F238E27FC236}">
                  <a16:creationId xmlns:a16="http://schemas.microsoft.com/office/drawing/2014/main" id="{0D3CEE59-EECF-4947-AFF8-58D10E08EBDD}"/>
                </a:ext>
              </a:extLst>
            </p:cNvPr>
            <p:cNvSpPr/>
            <p:nvPr/>
          </p:nvSpPr>
          <p:spPr bwMode="auto">
            <a:xfrm>
              <a:off x="6516125" y="1791910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7" name="楕円 776">
              <a:extLst>
                <a:ext uri="{FF2B5EF4-FFF2-40B4-BE49-F238E27FC236}">
                  <a16:creationId xmlns:a16="http://schemas.microsoft.com/office/drawing/2014/main" id="{7F72FE34-1093-4FD1-AAFA-AB351ACEF1C4}"/>
                </a:ext>
              </a:extLst>
            </p:cNvPr>
            <p:cNvSpPr/>
            <p:nvPr/>
          </p:nvSpPr>
          <p:spPr bwMode="auto">
            <a:xfrm>
              <a:off x="6315645" y="1985585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8" name="楕円 777">
              <a:extLst>
                <a:ext uri="{FF2B5EF4-FFF2-40B4-BE49-F238E27FC236}">
                  <a16:creationId xmlns:a16="http://schemas.microsoft.com/office/drawing/2014/main" id="{B1E5748C-3733-4146-AF2F-D808BEC2DB6B}"/>
                </a:ext>
              </a:extLst>
            </p:cNvPr>
            <p:cNvSpPr/>
            <p:nvPr/>
          </p:nvSpPr>
          <p:spPr bwMode="auto">
            <a:xfrm>
              <a:off x="6725220" y="1985585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9" name="楕円 778">
              <a:extLst>
                <a:ext uri="{FF2B5EF4-FFF2-40B4-BE49-F238E27FC236}">
                  <a16:creationId xmlns:a16="http://schemas.microsoft.com/office/drawing/2014/main" id="{89720EE8-3634-40D4-B844-3170F3E4B8E2}"/>
                </a:ext>
              </a:extLst>
            </p:cNvPr>
            <p:cNvSpPr/>
            <p:nvPr/>
          </p:nvSpPr>
          <p:spPr bwMode="auto">
            <a:xfrm>
              <a:off x="6925700" y="1791910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0" name="楕円 779">
              <a:extLst>
                <a:ext uri="{FF2B5EF4-FFF2-40B4-BE49-F238E27FC236}">
                  <a16:creationId xmlns:a16="http://schemas.microsoft.com/office/drawing/2014/main" id="{DD940465-5D24-46E5-A446-0D4B0965FAE6}"/>
                </a:ext>
              </a:extLst>
            </p:cNvPr>
            <p:cNvSpPr/>
            <p:nvPr/>
          </p:nvSpPr>
          <p:spPr bwMode="auto">
            <a:xfrm>
              <a:off x="7525775" y="1791910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1" name="楕円 780">
              <a:extLst>
                <a:ext uri="{FF2B5EF4-FFF2-40B4-BE49-F238E27FC236}">
                  <a16:creationId xmlns:a16="http://schemas.microsoft.com/office/drawing/2014/main" id="{B8361E22-EEBD-45A9-8D59-4D6E98B6CE0C}"/>
                </a:ext>
              </a:extLst>
            </p:cNvPr>
            <p:cNvSpPr/>
            <p:nvPr/>
          </p:nvSpPr>
          <p:spPr bwMode="auto">
            <a:xfrm>
              <a:off x="7722625" y="1791910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2" name="楕円 781">
              <a:extLst>
                <a:ext uri="{FF2B5EF4-FFF2-40B4-BE49-F238E27FC236}">
                  <a16:creationId xmlns:a16="http://schemas.microsoft.com/office/drawing/2014/main" id="{4A43B89C-5BD0-419E-AEC0-A21F429FF75D}"/>
                </a:ext>
              </a:extLst>
            </p:cNvPr>
            <p:cNvSpPr/>
            <p:nvPr/>
          </p:nvSpPr>
          <p:spPr bwMode="auto">
            <a:xfrm>
              <a:off x="7322575" y="1791910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3" name="楕円 782">
              <a:extLst>
                <a:ext uri="{FF2B5EF4-FFF2-40B4-BE49-F238E27FC236}">
                  <a16:creationId xmlns:a16="http://schemas.microsoft.com/office/drawing/2014/main" id="{3C851A80-015B-4250-BDDA-E4E175422BBD}"/>
                </a:ext>
              </a:extLst>
            </p:cNvPr>
            <p:cNvSpPr/>
            <p:nvPr/>
          </p:nvSpPr>
          <p:spPr bwMode="auto">
            <a:xfrm>
              <a:off x="7925825" y="1791910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4" name="楕円 783">
              <a:extLst>
                <a:ext uri="{FF2B5EF4-FFF2-40B4-BE49-F238E27FC236}">
                  <a16:creationId xmlns:a16="http://schemas.microsoft.com/office/drawing/2014/main" id="{D2AD646B-F2BC-46C1-A0EA-F1A11A8B3CCF}"/>
                </a:ext>
              </a:extLst>
            </p:cNvPr>
            <p:cNvSpPr/>
            <p:nvPr/>
          </p:nvSpPr>
          <p:spPr bwMode="auto">
            <a:xfrm>
              <a:off x="8125850" y="1791910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5" name="楕円 784">
              <a:extLst>
                <a:ext uri="{FF2B5EF4-FFF2-40B4-BE49-F238E27FC236}">
                  <a16:creationId xmlns:a16="http://schemas.microsoft.com/office/drawing/2014/main" id="{AADD877B-B665-4EA6-B249-13133AA05CF5}"/>
                </a:ext>
              </a:extLst>
            </p:cNvPr>
            <p:cNvSpPr/>
            <p:nvPr/>
          </p:nvSpPr>
          <p:spPr bwMode="auto">
            <a:xfrm>
              <a:off x="8522725" y="1791910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6" name="楕円 785">
              <a:extLst>
                <a:ext uri="{FF2B5EF4-FFF2-40B4-BE49-F238E27FC236}">
                  <a16:creationId xmlns:a16="http://schemas.microsoft.com/office/drawing/2014/main" id="{AC14889C-ABD1-4533-B5DE-BFEE4350727A}"/>
                </a:ext>
              </a:extLst>
            </p:cNvPr>
            <p:cNvSpPr/>
            <p:nvPr/>
          </p:nvSpPr>
          <p:spPr bwMode="auto">
            <a:xfrm>
              <a:off x="6525650" y="2391985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7" name="楕円 786">
              <a:extLst>
                <a:ext uri="{FF2B5EF4-FFF2-40B4-BE49-F238E27FC236}">
                  <a16:creationId xmlns:a16="http://schemas.microsoft.com/office/drawing/2014/main" id="{D753AA8D-DF2E-40F6-8F85-0B8F1FB97D69}"/>
                </a:ext>
              </a:extLst>
            </p:cNvPr>
            <p:cNvSpPr/>
            <p:nvPr/>
          </p:nvSpPr>
          <p:spPr bwMode="auto">
            <a:xfrm>
              <a:off x="6722500" y="2391985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8" name="楕円 787">
              <a:extLst>
                <a:ext uri="{FF2B5EF4-FFF2-40B4-BE49-F238E27FC236}">
                  <a16:creationId xmlns:a16="http://schemas.microsoft.com/office/drawing/2014/main" id="{53B3C275-5F90-4891-B8AB-7CD36B1F69B0}"/>
                </a:ext>
              </a:extLst>
            </p:cNvPr>
            <p:cNvSpPr/>
            <p:nvPr/>
          </p:nvSpPr>
          <p:spPr bwMode="auto">
            <a:xfrm>
              <a:off x="6322450" y="2391985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9" name="楕円 788">
              <a:extLst>
                <a:ext uri="{FF2B5EF4-FFF2-40B4-BE49-F238E27FC236}">
                  <a16:creationId xmlns:a16="http://schemas.microsoft.com/office/drawing/2014/main" id="{462E08EB-0E39-4D8B-A681-9CEFD28498E0}"/>
                </a:ext>
              </a:extLst>
            </p:cNvPr>
            <p:cNvSpPr/>
            <p:nvPr/>
          </p:nvSpPr>
          <p:spPr bwMode="auto">
            <a:xfrm>
              <a:off x="6925700" y="2391985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0" name="楕円 789">
              <a:extLst>
                <a:ext uri="{FF2B5EF4-FFF2-40B4-BE49-F238E27FC236}">
                  <a16:creationId xmlns:a16="http://schemas.microsoft.com/office/drawing/2014/main" id="{B60ECEE2-8833-455C-9F86-1FBC8330F2B1}"/>
                </a:ext>
              </a:extLst>
            </p:cNvPr>
            <p:cNvSpPr/>
            <p:nvPr/>
          </p:nvSpPr>
          <p:spPr bwMode="auto">
            <a:xfrm>
              <a:off x="7125725" y="2391985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1" name="楕円 790">
              <a:extLst>
                <a:ext uri="{FF2B5EF4-FFF2-40B4-BE49-F238E27FC236}">
                  <a16:creationId xmlns:a16="http://schemas.microsoft.com/office/drawing/2014/main" id="{73BEEF48-B37B-4949-9E13-3B99A165AE03}"/>
                </a:ext>
              </a:extLst>
            </p:cNvPr>
            <p:cNvSpPr/>
            <p:nvPr/>
          </p:nvSpPr>
          <p:spPr bwMode="auto">
            <a:xfrm>
              <a:off x="7315432" y="2391985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2" name="楕円 791">
              <a:extLst>
                <a:ext uri="{FF2B5EF4-FFF2-40B4-BE49-F238E27FC236}">
                  <a16:creationId xmlns:a16="http://schemas.microsoft.com/office/drawing/2014/main" id="{1F6EA923-B204-4155-A52F-BDC5026B3E7E}"/>
                </a:ext>
              </a:extLst>
            </p:cNvPr>
            <p:cNvSpPr/>
            <p:nvPr/>
          </p:nvSpPr>
          <p:spPr bwMode="auto">
            <a:xfrm>
              <a:off x="7518632" y="2391985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3" name="楕円 792">
              <a:extLst>
                <a:ext uri="{FF2B5EF4-FFF2-40B4-BE49-F238E27FC236}">
                  <a16:creationId xmlns:a16="http://schemas.microsoft.com/office/drawing/2014/main" id="{CD2638CA-656D-4F98-9732-413A6BAB58A7}"/>
                </a:ext>
              </a:extLst>
            </p:cNvPr>
            <p:cNvSpPr/>
            <p:nvPr/>
          </p:nvSpPr>
          <p:spPr bwMode="auto">
            <a:xfrm>
              <a:off x="7718657" y="2391985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4" name="楕円 793">
              <a:extLst>
                <a:ext uri="{FF2B5EF4-FFF2-40B4-BE49-F238E27FC236}">
                  <a16:creationId xmlns:a16="http://schemas.microsoft.com/office/drawing/2014/main" id="{3DFF466C-7CA2-4A97-927C-02A0CF4FD8DD}"/>
                </a:ext>
              </a:extLst>
            </p:cNvPr>
            <p:cNvSpPr/>
            <p:nvPr/>
          </p:nvSpPr>
          <p:spPr bwMode="auto">
            <a:xfrm>
              <a:off x="6725220" y="2190373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5" name="楕円 794">
              <a:extLst>
                <a:ext uri="{FF2B5EF4-FFF2-40B4-BE49-F238E27FC236}">
                  <a16:creationId xmlns:a16="http://schemas.microsoft.com/office/drawing/2014/main" id="{F200C2E8-9AE3-4C2F-8B6D-0AEA6D58866F}"/>
                </a:ext>
              </a:extLst>
            </p:cNvPr>
            <p:cNvSpPr/>
            <p:nvPr/>
          </p:nvSpPr>
          <p:spPr bwMode="auto">
            <a:xfrm>
              <a:off x="7522939" y="1985585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6" name="楕円 795">
              <a:extLst>
                <a:ext uri="{FF2B5EF4-FFF2-40B4-BE49-F238E27FC236}">
                  <a16:creationId xmlns:a16="http://schemas.microsoft.com/office/drawing/2014/main" id="{CCE8FD85-5DC0-47A3-82EB-2FDCCF9C30A3}"/>
                </a:ext>
              </a:extLst>
            </p:cNvPr>
            <p:cNvSpPr/>
            <p:nvPr/>
          </p:nvSpPr>
          <p:spPr bwMode="auto">
            <a:xfrm>
              <a:off x="7522939" y="2190373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7" name="楕円 796">
              <a:extLst>
                <a:ext uri="{FF2B5EF4-FFF2-40B4-BE49-F238E27FC236}">
                  <a16:creationId xmlns:a16="http://schemas.microsoft.com/office/drawing/2014/main" id="{87D695F5-1DA5-4492-A96B-4F54428D5461}"/>
                </a:ext>
              </a:extLst>
            </p:cNvPr>
            <p:cNvSpPr/>
            <p:nvPr/>
          </p:nvSpPr>
          <p:spPr bwMode="auto">
            <a:xfrm>
              <a:off x="8325420" y="1985585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8" name="楕円 797">
              <a:extLst>
                <a:ext uri="{FF2B5EF4-FFF2-40B4-BE49-F238E27FC236}">
                  <a16:creationId xmlns:a16="http://schemas.microsoft.com/office/drawing/2014/main" id="{6B1F1F95-ABB7-43CD-8EF8-02893672230F}"/>
                </a:ext>
              </a:extLst>
            </p:cNvPr>
            <p:cNvSpPr/>
            <p:nvPr/>
          </p:nvSpPr>
          <p:spPr bwMode="auto">
            <a:xfrm>
              <a:off x="8325420" y="2190373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9" name="楕円 798">
              <a:extLst>
                <a:ext uri="{FF2B5EF4-FFF2-40B4-BE49-F238E27FC236}">
                  <a16:creationId xmlns:a16="http://schemas.microsoft.com/office/drawing/2014/main" id="{A8478048-1E62-4131-9BFB-7FDBD602F81A}"/>
                </a:ext>
              </a:extLst>
            </p:cNvPr>
            <p:cNvSpPr/>
            <p:nvPr/>
          </p:nvSpPr>
          <p:spPr bwMode="auto">
            <a:xfrm>
              <a:off x="8523063" y="1985585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00" name="楕円 799">
              <a:extLst>
                <a:ext uri="{FF2B5EF4-FFF2-40B4-BE49-F238E27FC236}">
                  <a16:creationId xmlns:a16="http://schemas.microsoft.com/office/drawing/2014/main" id="{AE41BD47-A45E-481F-8454-6126F0E88A2A}"/>
                </a:ext>
              </a:extLst>
            </p:cNvPr>
            <p:cNvSpPr/>
            <p:nvPr/>
          </p:nvSpPr>
          <p:spPr bwMode="auto">
            <a:xfrm>
              <a:off x="8730232" y="1985585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01" name="楕円 800">
              <a:extLst>
                <a:ext uri="{FF2B5EF4-FFF2-40B4-BE49-F238E27FC236}">
                  <a16:creationId xmlns:a16="http://schemas.microsoft.com/office/drawing/2014/main" id="{10BA5596-3A5F-41FD-A173-80B6DBA9D251}"/>
                </a:ext>
              </a:extLst>
            </p:cNvPr>
            <p:cNvSpPr/>
            <p:nvPr/>
          </p:nvSpPr>
          <p:spPr bwMode="auto">
            <a:xfrm>
              <a:off x="8915970" y="2190373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02" name="楕円 801">
              <a:extLst>
                <a:ext uri="{FF2B5EF4-FFF2-40B4-BE49-F238E27FC236}">
                  <a16:creationId xmlns:a16="http://schemas.microsoft.com/office/drawing/2014/main" id="{94B19A6C-4B9F-4A10-AFCB-D92FC1826234}"/>
                </a:ext>
              </a:extLst>
            </p:cNvPr>
            <p:cNvSpPr/>
            <p:nvPr/>
          </p:nvSpPr>
          <p:spPr bwMode="auto">
            <a:xfrm>
              <a:off x="8513201" y="2391985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03" name="楕円 802">
              <a:extLst>
                <a:ext uri="{FF2B5EF4-FFF2-40B4-BE49-F238E27FC236}">
                  <a16:creationId xmlns:a16="http://schemas.microsoft.com/office/drawing/2014/main" id="{94D0DB5B-EBA7-46DD-8D18-D328C4C6183E}"/>
                </a:ext>
              </a:extLst>
            </p:cNvPr>
            <p:cNvSpPr/>
            <p:nvPr/>
          </p:nvSpPr>
          <p:spPr bwMode="auto">
            <a:xfrm>
              <a:off x="8716401" y="2391985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04" name="楕円 803">
              <a:extLst>
                <a:ext uri="{FF2B5EF4-FFF2-40B4-BE49-F238E27FC236}">
                  <a16:creationId xmlns:a16="http://schemas.microsoft.com/office/drawing/2014/main" id="{09F7E9EA-3F5A-4D9D-A85E-6EDD0C679BC7}"/>
                </a:ext>
              </a:extLst>
            </p:cNvPr>
            <p:cNvSpPr/>
            <p:nvPr/>
          </p:nvSpPr>
          <p:spPr bwMode="auto">
            <a:xfrm>
              <a:off x="8916426" y="2391985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05" name="楕円 804">
              <a:extLst>
                <a:ext uri="{FF2B5EF4-FFF2-40B4-BE49-F238E27FC236}">
                  <a16:creationId xmlns:a16="http://schemas.microsoft.com/office/drawing/2014/main" id="{ED1B7F08-E443-48F1-8B52-B4C592CFF31B}"/>
                </a:ext>
              </a:extLst>
            </p:cNvPr>
            <p:cNvSpPr/>
            <p:nvPr/>
          </p:nvSpPr>
          <p:spPr bwMode="auto">
            <a:xfrm>
              <a:off x="8323493" y="2784891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06" name="楕円 805">
              <a:extLst>
                <a:ext uri="{FF2B5EF4-FFF2-40B4-BE49-F238E27FC236}">
                  <a16:creationId xmlns:a16="http://schemas.microsoft.com/office/drawing/2014/main" id="{A6370919-2E53-430B-AE78-467A1703E92F}"/>
                </a:ext>
              </a:extLst>
            </p:cNvPr>
            <p:cNvSpPr/>
            <p:nvPr/>
          </p:nvSpPr>
          <p:spPr bwMode="auto">
            <a:xfrm>
              <a:off x="8513200" y="2784891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07" name="楕円 806">
              <a:extLst>
                <a:ext uri="{FF2B5EF4-FFF2-40B4-BE49-F238E27FC236}">
                  <a16:creationId xmlns:a16="http://schemas.microsoft.com/office/drawing/2014/main" id="{05725F59-6E28-4080-A3EC-CE3B958DAB16}"/>
                </a:ext>
              </a:extLst>
            </p:cNvPr>
            <p:cNvSpPr/>
            <p:nvPr/>
          </p:nvSpPr>
          <p:spPr bwMode="auto">
            <a:xfrm>
              <a:off x="8716400" y="2784891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08" name="楕円 807">
              <a:extLst>
                <a:ext uri="{FF2B5EF4-FFF2-40B4-BE49-F238E27FC236}">
                  <a16:creationId xmlns:a16="http://schemas.microsoft.com/office/drawing/2014/main" id="{578304BE-FA16-4E9D-B4DC-440BA3780E26}"/>
                </a:ext>
              </a:extLst>
            </p:cNvPr>
            <p:cNvSpPr/>
            <p:nvPr/>
          </p:nvSpPr>
          <p:spPr bwMode="auto">
            <a:xfrm>
              <a:off x="8916425" y="2784891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09" name="楕円 808">
              <a:extLst>
                <a:ext uri="{FF2B5EF4-FFF2-40B4-BE49-F238E27FC236}">
                  <a16:creationId xmlns:a16="http://schemas.microsoft.com/office/drawing/2014/main" id="{7B79EF37-6D22-4EDF-AB91-BF0093EA8D6E}"/>
                </a:ext>
              </a:extLst>
            </p:cNvPr>
            <p:cNvSpPr/>
            <p:nvPr/>
          </p:nvSpPr>
          <p:spPr bwMode="auto">
            <a:xfrm>
              <a:off x="7523393" y="4591466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0" name="楕円 809">
              <a:extLst>
                <a:ext uri="{FF2B5EF4-FFF2-40B4-BE49-F238E27FC236}">
                  <a16:creationId xmlns:a16="http://schemas.microsoft.com/office/drawing/2014/main" id="{A56680BC-DA17-414C-8C72-0BA03245210E}"/>
                </a:ext>
              </a:extLst>
            </p:cNvPr>
            <p:cNvSpPr/>
            <p:nvPr/>
          </p:nvSpPr>
          <p:spPr bwMode="auto">
            <a:xfrm>
              <a:off x="7713100" y="4591466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1" name="楕円 810">
              <a:extLst>
                <a:ext uri="{FF2B5EF4-FFF2-40B4-BE49-F238E27FC236}">
                  <a16:creationId xmlns:a16="http://schemas.microsoft.com/office/drawing/2014/main" id="{55F10F02-3177-49F3-9847-4D8985B961E5}"/>
                </a:ext>
              </a:extLst>
            </p:cNvPr>
            <p:cNvSpPr/>
            <p:nvPr/>
          </p:nvSpPr>
          <p:spPr bwMode="auto">
            <a:xfrm>
              <a:off x="7916300" y="4591466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2" name="楕円 811">
              <a:extLst>
                <a:ext uri="{FF2B5EF4-FFF2-40B4-BE49-F238E27FC236}">
                  <a16:creationId xmlns:a16="http://schemas.microsoft.com/office/drawing/2014/main" id="{05DBA6D6-AE31-4C56-B7DD-EA6461AA29A8}"/>
                </a:ext>
              </a:extLst>
            </p:cNvPr>
            <p:cNvSpPr/>
            <p:nvPr/>
          </p:nvSpPr>
          <p:spPr bwMode="auto">
            <a:xfrm>
              <a:off x="8116325" y="4591466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3" name="楕円 812">
              <a:extLst>
                <a:ext uri="{FF2B5EF4-FFF2-40B4-BE49-F238E27FC236}">
                  <a16:creationId xmlns:a16="http://schemas.microsoft.com/office/drawing/2014/main" id="{0E337B38-60F3-44B0-842F-640919B82523}"/>
                </a:ext>
              </a:extLst>
            </p:cNvPr>
            <p:cNvSpPr/>
            <p:nvPr/>
          </p:nvSpPr>
          <p:spPr bwMode="auto">
            <a:xfrm>
              <a:off x="7720243" y="4397791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4" name="楕円 813">
              <a:extLst>
                <a:ext uri="{FF2B5EF4-FFF2-40B4-BE49-F238E27FC236}">
                  <a16:creationId xmlns:a16="http://schemas.microsoft.com/office/drawing/2014/main" id="{1D9DFEED-7016-4EF0-A881-ED8CEF771602}"/>
                </a:ext>
              </a:extLst>
            </p:cNvPr>
            <p:cNvSpPr/>
            <p:nvPr/>
          </p:nvSpPr>
          <p:spPr bwMode="auto">
            <a:xfrm>
              <a:off x="7909950" y="4397791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5" name="楕円 814">
              <a:extLst>
                <a:ext uri="{FF2B5EF4-FFF2-40B4-BE49-F238E27FC236}">
                  <a16:creationId xmlns:a16="http://schemas.microsoft.com/office/drawing/2014/main" id="{586E7D78-7ABF-4C0C-9E75-7BB5673D9AD4}"/>
                </a:ext>
              </a:extLst>
            </p:cNvPr>
            <p:cNvSpPr/>
            <p:nvPr/>
          </p:nvSpPr>
          <p:spPr bwMode="auto">
            <a:xfrm>
              <a:off x="8113150" y="4397791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6" name="楕円 815">
              <a:extLst>
                <a:ext uri="{FF2B5EF4-FFF2-40B4-BE49-F238E27FC236}">
                  <a16:creationId xmlns:a16="http://schemas.microsoft.com/office/drawing/2014/main" id="{D4E96BA4-1C59-4C17-BC51-3E81AC0BFEC0}"/>
                </a:ext>
              </a:extLst>
            </p:cNvPr>
            <p:cNvSpPr/>
            <p:nvPr/>
          </p:nvSpPr>
          <p:spPr bwMode="auto">
            <a:xfrm>
              <a:off x="8313175" y="4397791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7" name="楕円 816">
              <a:extLst>
                <a:ext uri="{FF2B5EF4-FFF2-40B4-BE49-F238E27FC236}">
                  <a16:creationId xmlns:a16="http://schemas.microsoft.com/office/drawing/2014/main" id="{5236F7C9-D75D-476E-9676-D414129F3F34}"/>
                </a:ext>
              </a:extLst>
            </p:cNvPr>
            <p:cNvSpPr/>
            <p:nvPr/>
          </p:nvSpPr>
          <p:spPr bwMode="auto">
            <a:xfrm>
              <a:off x="8325875" y="4791491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8" name="楕円 817">
              <a:extLst>
                <a:ext uri="{FF2B5EF4-FFF2-40B4-BE49-F238E27FC236}">
                  <a16:creationId xmlns:a16="http://schemas.microsoft.com/office/drawing/2014/main" id="{BA02D8EE-2BD6-45CF-9421-B94AEF6B15FF}"/>
                </a:ext>
              </a:extLst>
            </p:cNvPr>
            <p:cNvSpPr/>
            <p:nvPr/>
          </p:nvSpPr>
          <p:spPr bwMode="auto">
            <a:xfrm>
              <a:off x="8529075" y="4791491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9" name="楕円 818">
              <a:extLst>
                <a:ext uri="{FF2B5EF4-FFF2-40B4-BE49-F238E27FC236}">
                  <a16:creationId xmlns:a16="http://schemas.microsoft.com/office/drawing/2014/main" id="{A401CF30-ECA5-4B31-AA4B-72843D4534B4}"/>
                </a:ext>
              </a:extLst>
            </p:cNvPr>
            <p:cNvSpPr/>
            <p:nvPr/>
          </p:nvSpPr>
          <p:spPr bwMode="auto">
            <a:xfrm>
              <a:off x="8729100" y="4791491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0" name="楕円 819">
              <a:extLst>
                <a:ext uri="{FF2B5EF4-FFF2-40B4-BE49-F238E27FC236}">
                  <a16:creationId xmlns:a16="http://schemas.microsoft.com/office/drawing/2014/main" id="{A7A7DD52-A8AC-41FB-BC29-65F75F5608BB}"/>
                </a:ext>
              </a:extLst>
            </p:cNvPr>
            <p:cNvSpPr/>
            <p:nvPr/>
          </p:nvSpPr>
          <p:spPr bwMode="auto">
            <a:xfrm>
              <a:off x="7725800" y="4791491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1" name="楕円 820">
              <a:extLst>
                <a:ext uri="{FF2B5EF4-FFF2-40B4-BE49-F238E27FC236}">
                  <a16:creationId xmlns:a16="http://schemas.microsoft.com/office/drawing/2014/main" id="{2101EA0C-F17E-420F-9526-96CC47B9F5FF}"/>
                </a:ext>
              </a:extLst>
            </p:cNvPr>
            <p:cNvSpPr/>
            <p:nvPr/>
          </p:nvSpPr>
          <p:spPr bwMode="auto">
            <a:xfrm>
              <a:off x="7929000" y="4791491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2" name="楕円 821">
              <a:extLst>
                <a:ext uri="{FF2B5EF4-FFF2-40B4-BE49-F238E27FC236}">
                  <a16:creationId xmlns:a16="http://schemas.microsoft.com/office/drawing/2014/main" id="{7BDDDCE6-1941-4943-957D-F2E71A350302}"/>
                </a:ext>
              </a:extLst>
            </p:cNvPr>
            <p:cNvSpPr/>
            <p:nvPr/>
          </p:nvSpPr>
          <p:spPr bwMode="auto">
            <a:xfrm>
              <a:off x="7119375" y="3788191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3" name="楕円 822">
              <a:extLst>
                <a:ext uri="{FF2B5EF4-FFF2-40B4-BE49-F238E27FC236}">
                  <a16:creationId xmlns:a16="http://schemas.microsoft.com/office/drawing/2014/main" id="{8852C365-30A2-425C-BA8A-4F0CDFA3AE9D}"/>
                </a:ext>
              </a:extLst>
            </p:cNvPr>
            <p:cNvSpPr/>
            <p:nvPr/>
          </p:nvSpPr>
          <p:spPr bwMode="auto">
            <a:xfrm>
              <a:off x="7322575" y="3788191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4" name="楕円 823">
              <a:extLst>
                <a:ext uri="{FF2B5EF4-FFF2-40B4-BE49-F238E27FC236}">
                  <a16:creationId xmlns:a16="http://schemas.microsoft.com/office/drawing/2014/main" id="{BD9164F7-AB38-47E1-9B05-F29911E3E6C1}"/>
                </a:ext>
              </a:extLst>
            </p:cNvPr>
            <p:cNvSpPr/>
            <p:nvPr/>
          </p:nvSpPr>
          <p:spPr bwMode="auto">
            <a:xfrm>
              <a:off x="7522600" y="3788191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5" name="楕円 824">
              <a:extLst>
                <a:ext uri="{FF2B5EF4-FFF2-40B4-BE49-F238E27FC236}">
                  <a16:creationId xmlns:a16="http://schemas.microsoft.com/office/drawing/2014/main" id="{043FF62C-F258-4502-A753-2E0E7E6ED84C}"/>
                </a:ext>
              </a:extLst>
            </p:cNvPr>
            <p:cNvSpPr/>
            <p:nvPr/>
          </p:nvSpPr>
          <p:spPr bwMode="auto">
            <a:xfrm>
              <a:off x="7119375" y="3584991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6" name="楕円 825">
              <a:extLst>
                <a:ext uri="{FF2B5EF4-FFF2-40B4-BE49-F238E27FC236}">
                  <a16:creationId xmlns:a16="http://schemas.microsoft.com/office/drawing/2014/main" id="{0C085E9C-092E-4691-A945-8CD912BE9A93}"/>
                </a:ext>
              </a:extLst>
            </p:cNvPr>
            <p:cNvSpPr/>
            <p:nvPr/>
          </p:nvSpPr>
          <p:spPr bwMode="auto">
            <a:xfrm>
              <a:off x="7522600" y="3584991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7" name="楕円 826">
              <a:extLst>
                <a:ext uri="{FF2B5EF4-FFF2-40B4-BE49-F238E27FC236}">
                  <a16:creationId xmlns:a16="http://schemas.microsoft.com/office/drawing/2014/main" id="{1360E052-EC8F-4BCC-AD1C-F1971BBB6AD3}"/>
                </a:ext>
              </a:extLst>
            </p:cNvPr>
            <p:cNvSpPr/>
            <p:nvPr/>
          </p:nvSpPr>
          <p:spPr bwMode="auto">
            <a:xfrm>
              <a:off x="7119375" y="2988091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8" name="楕円 827">
              <a:extLst>
                <a:ext uri="{FF2B5EF4-FFF2-40B4-BE49-F238E27FC236}">
                  <a16:creationId xmlns:a16="http://schemas.microsoft.com/office/drawing/2014/main" id="{3D542218-4B1C-4E18-837A-635CC4E02244}"/>
                </a:ext>
              </a:extLst>
            </p:cNvPr>
            <p:cNvSpPr/>
            <p:nvPr/>
          </p:nvSpPr>
          <p:spPr bwMode="auto">
            <a:xfrm>
              <a:off x="7322575" y="2988091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9" name="楕円 828">
              <a:extLst>
                <a:ext uri="{FF2B5EF4-FFF2-40B4-BE49-F238E27FC236}">
                  <a16:creationId xmlns:a16="http://schemas.microsoft.com/office/drawing/2014/main" id="{3C26AD85-4B31-4B0E-90E0-4BAA664C2C56}"/>
                </a:ext>
              </a:extLst>
            </p:cNvPr>
            <p:cNvSpPr/>
            <p:nvPr/>
          </p:nvSpPr>
          <p:spPr bwMode="auto">
            <a:xfrm>
              <a:off x="7522600" y="2988091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0" name="楕円 829">
              <a:extLst>
                <a:ext uri="{FF2B5EF4-FFF2-40B4-BE49-F238E27FC236}">
                  <a16:creationId xmlns:a16="http://schemas.microsoft.com/office/drawing/2014/main" id="{C7AFC6DD-59C9-4B82-8A3E-FAF693FB57BD}"/>
                </a:ext>
              </a:extLst>
            </p:cNvPr>
            <p:cNvSpPr/>
            <p:nvPr/>
          </p:nvSpPr>
          <p:spPr bwMode="auto">
            <a:xfrm>
              <a:off x="7119375" y="2594391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1" name="楕円 830">
              <a:extLst>
                <a:ext uri="{FF2B5EF4-FFF2-40B4-BE49-F238E27FC236}">
                  <a16:creationId xmlns:a16="http://schemas.microsoft.com/office/drawing/2014/main" id="{F2511BD0-9E90-4742-BE70-474B37BEFCC1}"/>
                </a:ext>
              </a:extLst>
            </p:cNvPr>
            <p:cNvSpPr/>
            <p:nvPr/>
          </p:nvSpPr>
          <p:spPr bwMode="auto">
            <a:xfrm>
              <a:off x="7522600" y="2594391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2" name="楕円 831">
              <a:extLst>
                <a:ext uri="{FF2B5EF4-FFF2-40B4-BE49-F238E27FC236}">
                  <a16:creationId xmlns:a16="http://schemas.microsoft.com/office/drawing/2014/main" id="{99BF8932-4800-4299-82E4-FD7C8D656958}"/>
                </a:ext>
              </a:extLst>
            </p:cNvPr>
            <p:cNvSpPr/>
            <p:nvPr/>
          </p:nvSpPr>
          <p:spPr bwMode="auto">
            <a:xfrm>
              <a:off x="8119500" y="2594391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3" name="楕円 832">
              <a:extLst>
                <a:ext uri="{FF2B5EF4-FFF2-40B4-BE49-F238E27FC236}">
                  <a16:creationId xmlns:a16="http://schemas.microsoft.com/office/drawing/2014/main" id="{51377901-2E24-4920-99F4-4093BD387513}"/>
                </a:ext>
              </a:extLst>
            </p:cNvPr>
            <p:cNvSpPr/>
            <p:nvPr/>
          </p:nvSpPr>
          <p:spPr bwMode="auto">
            <a:xfrm>
              <a:off x="8929125" y="2594391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4" name="楕円 833">
              <a:extLst>
                <a:ext uri="{FF2B5EF4-FFF2-40B4-BE49-F238E27FC236}">
                  <a16:creationId xmlns:a16="http://schemas.microsoft.com/office/drawing/2014/main" id="{53A020A8-69E9-47F1-8477-A7E7CC43BE1C}"/>
                </a:ext>
              </a:extLst>
            </p:cNvPr>
            <p:cNvSpPr/>
            <p:nvPr/>
          </p:nvSpPr>
          <p:spPr bwMode="auto">
            <a:xfrm>
              <a:off x="6525650" y="2594391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5" name="楕円 834">
              <a:extLst>
                <a:ext uri="{FF2B5EF4-FFF2-40B4-BE49-F238E27FC236}">
                  <a16:creationId xmlns:a16="http://schemas.microsoft.com/office/drawing/2014/main" id="{D00F5637-5C70-4E67-BADF-B89215DFE681}"/>
                </a:ext>
              </a:extLst>
            </p:cNvPr>
            <p:cNvSpPr/>
            <p:nvPr/>
          </p:nvSpPr>
          <p:spPr bwMode="auto">
            <a:xfrm>
              <a:off x="5925575" y="2594391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6" name="楕円 835">
              <a:extLst>
                <a:ext uri="{FF2B5EF4-FFF2-40B4-BE49-F238E27FC236}">
                  <a16:creationId xmlns:a16="http://schemas.microsoft.com/office/drawing/2014/main" id="{C28FA28E-3628-48ED-A84B-70192E2A5A1E}"/>
                </a:ext>
              </a:extLst>
            </p:cNvPr>
            <p:cNvSpPr/>
            <p:nvPr/>
          </p:nvSpPr>
          <p:spPr bwMode="auto">
            <a:xfrm>
              <a:off x="6125600" y="2594391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7" name="楕円 836">
              <a:extLst>
                <a:ext uri="{FF2B5EF4-FFF2-40B4-BE49-F238E27FC236}">
                  <a16:creationId xmlns:a16="http://schemas.microsoft.com/office/drawing/2014/main" id="{86AE38D3-F65C-4730-9C26-B7B571355CB6}"/>
                </a:ext>
              </a:extLst>
            </p:cNvPr>
            <p:cNvSpPr/>
            <p:nvPr/>
          </p:nvSpPr>
          <p:spPr bwMode="auto">
            <a:xfrm>
              <a:off x="6125600" y="2788066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8" name="楕円 837">
              <a:extLst>
                <a:ext uri="{FF2B5EF4-FFF2-40B4-BE49-F238E27FC236}">
                  <a16:creationId xmlns:a16="http://schemas.microsoft.com/office/drawing/2014/main" id="{5DE2D688-55E6-42AA-A92E-4EE6D2CCA40A}"/>
                </a:ext>
              </a:extLst>
            </p:cNvPr>
            <p:cNvSpPr/>
            <p:nvPr/>
          </p:nvSpPr>
          <p:spPr bwMode="auto">
            <a:xfrm>
              <a:off x="6125600" y="2991266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9" name="楕円 838">
              <a:extLst>
                <a:ext uri="{FF2B5EF4-FFF2-40B4-BE49-F238E27FC236}">
                  <a16:creationId xmlns:a16="http://schemas.microsoft.com/office/drawing/2014/main" id="{BF7323FC-FC63-4E3D-B02B-9C4399306260}"/>
                </a:ext>
              </a:extLst>
            </p:cNvPr>
            <p:cNvSpPr/>
            <p:nvPr/>
          </p:nvSpPr>
          <p:spPr bwMode="auto">
            <a:xfrm>
              <a:off x="5922400" y="2991266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0" name="楕円 839">
              <a:extLst>
                <a:ext uri="{FF2B5EF4-FFF2-40B4-BE49-F238E27FC236}">
                  <a16:creationId xmlns:a16="http://schemas.microsoft.com/office/drawing/2014/main" id="{A70D1778-82CA-4F76-B0C9-275777C012B0}"/>
                </a:ext>
              </a:extLst>
            </p:cNvPr>
            <p:cNvSpPr/>
            <p:nvPr/>
          </p:nvSpPr>
          <p:spPr bwMode="auto">
            <a:xfrm>
              <a:off x="6319275" y="2788066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1" name="楕円 840">
              <a:extLst>
                <a:ext uri="{FF2B5EF4-FFF2-40B4-BE49-F238E27FC236}">
                  <a16:creationId xmlns:a16="http://schemas.microsoft.com/office/drawing/2014/main" id="{9EB70575-DB8C-4D69-93F1-BF23E65B1DC9}"/>
                </a:ext>
              </a:extLst>
            </p:cNvPr>
            <p:cNvSpPr/>
            <p:nvPr/>
          </p:nvSpPr>
          <p:spPr bwMode="auto">
            <a:xfrm>
              <a:off x="6522475" y="2788066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2" name="楕円 841">
              <a:extLst>
                <a:ext uri="{FF2B5EF4-FFF2-40B4-BE49-F238E27FC236}">
                  <a16:creationId xmlns:a16="http://schemas.microsoft.com/office/drawing/2014/main" id="{2EC908AF-9FA9-484A-91CE-901549534D61}"/>
                </a:ext>
              </a:extLst>
            </p:cNvPr>
            <p:cNvSpPr/>
            <p:nvPr/>
          </p:nvSpPr>
          <p:spPr bwMode="auto">
            <a:xfrm>
              <a:off x="7119375" y="2794416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3" name="楕円 842">
              <a:extLst>
                <a:ext uri="{FF2B5EF4-FFF2-40B4-BE49-F238E27FC236}">
                  <a16:creationId xmlns:a16="http://schemas.microsoft.com/office/drawing/2014/main" id="{29E67A32-E047-4107-96AE-6F53AC130EED}"/>
                </a:ext>
              </a:extLst>
            </p:cNvPr>
            <p:cNvSpPr/>
            <p:nvPr/>
          </p:nvSpPr>
          <p:spPr bwMode="auto">
            <a:xfrm>
              <a:off x="8525900" y="2988091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4" name="楕円 843">
              <a:extLst>
                <a:ext uri="{FF2B5EF4-FFF2-40B4-BE49-F238E27FC236}">
                  <a16:creationId xmlns:a16="http://schemas.microsoft.com/office/drawing/2014/main" id="{A2A574E3-90FE-4044-A965-507806237076}"/>
                </a:ext>
              </a:extLst>
            </p:cNvPr>
            <p:cNvSpPr/>
            <p:nvPr/>
          </p:nvSpPr>
          <p:spPr bwMode="auto">
            <a:xfrm>
              <a:off x="8323493" y="3197641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5" name="楕円 844">
              <a:extLst>
                <a:ext uri="{FF2B5EF4-FFF2-40B4-BE49-F238E27FC236}">
                  <a16:creationId xmlns:a16="http://schemas.microsoft.com/office/drawing/2014/main" id="{8BD9EC0C-C6C5-41EC-B296-A02F13BDE77C}"/>
                </a:ext>
              </a:extLst>
            </p:cNvPr>
            <p:cNvSpPr/>
            <p:nvPr/>
          </p:nvSpPr>
          <p:spPr bwMode="auto">
            <a:xfrm>
              <a:off x="8513200" y="3197641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6" name="楕円 845">
              <a:extLst>
                <a:ext uri="{FF2B5EF4-FFF2-40B4-BE49-F238E27FC236}">
                  <a16:creationId xmlns:a16="http://schemas.microsoft.com/office/drawing/2014/main" id="{6D736375-40A1-4E5D-8A39-DD8C6AB52CB3}"/>
                </a:ext>
              </a:extLst>
            </p:cNvPr>
            <p:cNvSpPr/>
            <p:nvPr/>
          </p:nvSpPr>
          <p:spPr bwMode="auto">
            <a:xfrm>
              <a:off x="8323493" y="3400841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7" name="楕円 846">
              <a:extLst>
                <a:ext uri="{FF2B5EF4-FFF2-40B4-BE49-F238E27FC236}">
                  <a16:creationId xmlns:a16="http://schemas.microsoft.com/office/drawing/2014/main" id="{2F5F9B93-A45D-49C1-8AA6-239436D08DBC}"/>
                </a:ext>
              </a:extLst>
            </p:cNvPr>
            <p:cNvSpPr/>
            <p:nvPr/>
          </p:nvSpPr>
          <p:spPr bwMode="auto">
            <a:xfrm>
              <a:off x="8323493" y="3588166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8" name="楕円 847">
              <a:extLst>
                <a:ext uri="{FF2B5EF4-FFF2-40B4-BE49-F238E27FC236}">
                  <a16:creationId xmlns:a16="http://schemas.microsoft.com/office/drawing/2014/main" id="{1041D938-9B35-4B4A-993A-BBF4049E753D}"/>
                </a:ext>
              </a:extLst>
            </p:cNvPr>
            <p:cNvSpPr/>
            <p:nvPr/>
          </p:nvSpPr>
          <p:spPr bwMode="auto">
            <a:xfrm>
              <a:off x="8323493" y="3791366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9" name="楕円 848">
              <a:extLst>
                <a:ext uri="{FF2B5EF4-FFF2-40B4-BE49-F238E27FC236}">
                  <a16:creationId xmlns:a16="http://schemas.microsoft.com/office/drawing/2014/main" id="{0D401A3B-5E8E-4160-8521-00E07554D64A}"/>
                </a:ext>
              </a:extLst>
            </p:cNvPr>
            <p:cNvSpPr/>
            <p:nvPr/>
          </p:nvSpPr>
          <p:spPr bwMode="auto">
            <a:xfrm>
              <a:off x="8526693" y="3791366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0" name="楕円 849">
              <a:extLst>
                <a:ext uri="{FF2B5EF4-FFF2-40B4-BE49-F238E27FC236}">
                  <a16:creationId xmlns:a16="http://schemas.microsoft.com/office/drawing/2014/main" id="{09C71506-DB27-4379-852C-8F24439564C7}"/>
                </a:ext>
              </a:extLst>
            </p:cNvPr>
            <p:cNvSpPr/>
            <p:nvPr/>
          </p:nvSpPr>
          <p:spPr bwMode="auto">
            <a:xfrm>
              <a:off x="8917218" y="3791366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1" name="楕円 850">
              <a:extLst>
                <a:ext uri="{FF2B5EF4-FFF2-40B4-BE49-F238E27FC236}">
                  <a16:creationId xmlns:a16="http://schemas.microsoft.com/office/drawing/2014/main" id="{5485CBD1-2F35-42C0-BDAF-52E847BB54F9}"/>
                </a:ext>
              </a:extLst>
            </p:cNvPr>
            <p:cNvSpPr/>
            <p:nvPr/>
          </p:nvSpPr>
          <p:spPr bwMode="auto">
            <a:xfrm>
              <a:off x="8323493" y="3997741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2" name="楕円 851">
              <a:extLst>
                <a:ext uri="{FF2B5EF4-FFF2-40B4-BE49-F238E27FC236}">
                  <a16:creationId xmlns:a16="http://schemas.microsoft.com/office/drawing/2014/main" id="{5F0D7A37-9656-4EA2-9613-9C8B7675D9EB}"/>
                </a:ext>
              </a:extLst>
            </p:cNvPr>
            <p:cNvSpPr/>
            <p:nvPr/>
          </p:nvSpPr>
          <p:spPr bwMode="auto">
            <a:xfrm>
              <a:off x="6125600" y="3180429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3" name="楕円 852">
              <a:extLst>
                <a:ext uri="{FF2B5EF4-FFF2-40B4-BE49-F238E27FC236}">
                  <a16:creationId xmlns:a16="http://schemas.microsoft.com/office/drawing/2014/main" id="{52507754-26E3-4EA0-9C88-4747C763057A}"/>
                </a:ext>
              </a:extLst>
            </p:cNvPr>
            <p:cNvSpPr/>
            <p:nvPr/>
          </p:nvSpPr>
          <p:spPr bwMode="auto">
            <a:xfrm>
              <a:off x="6319275" y="3180429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4" name="楕円 853">
              <a:extLst>
                <a:ext uri="{FF2B5EF4-FFF2-40B4-BE49-F238E27FC236}">
                  <a16:creationId xmlns:a16="http://schemas.microsoft.com/office/drawing/2014/main" id="{B31C80B9-29D9-4FCD-B538-AEE720FD1AF2}"/>
                </a:ext>
              </a:extLst>
            </p:cNvPr>
            <p:cNvSpPr/>
            <p:nvPr/>
          </p:nvSpPr>
          <p:spPr bwMode="auto">
            <a:xfrm>
              <a:off x="6522475" y="3180429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5" name="楕円 854">
              <a:extLst>
                <a:ext uri="{FF2B5EF4-FFF2-40B4-BE49-F238E27FC236}">
                  <a16:creationId xmlns:a16="http://schemas.microsoft.com/office/drawing/2014/main" id="{12E07821-EFA3-4F97-9364-9B17BD4C763E}"/>
                </a:ext>
              </a:extLst>
            </p:cNvPr>
            <p:cNvSpPr/>
            <p:nvPr/>
          </p:nvSpPr>
          <p:spPr bwMode="auto">
            <a:xfrm>
              <a:off x="6331975" y="3583654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6" name="楕円 855">
              <a:extLst>
                <a:ext uri="{FF2B5EF4-FFF2-40B4-BE49-F238E27FC236}">
                  <a16:creationId xmlns:a16="http://schemas.microsoft.com/office/drawing/2014/main" id="{58E2677B-230F-4352-826F-34B4CC3E4FA0}"/>
                </a:ext>
              </a:extLst>
            </p:cNvPr>
            <p:cNvSpPr/>
            <p:nvPr/>
          </p:nvSpPr>
          <p:spPr bwMode="auto">
            <a:xfrm>
              <a:off x="6525650" y="3583654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7" name="楕円 856">
              <a:extLst>
                <a:ext uri="{FF2B5EF4-FFF2-40B4-BE49-F238E27FC236}">
                  <a16:creationId xmlns:a16="http://schemas.microsoft.com/office/drawing/2014/main" id="{0208BDAC-EAEA-4F4A-99DD-62F086EA0173}"/>
                </a:ext>
              </a:extLst>
            </p:cNvPr>
            <p:cNvSpPr/>
            <p:nvPr/>
          </p:nvSpPr>
          <p:spPr bwMode="auto">
            <a:xfrm>
              <a:off x="6728850" y="3583654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8" name="楕円 857">
              <a:extLst>
                <a:ext uri="{FF2B5EF4-FFF2-40B4-BE49-F238E27FC236}">
                  <a16:creationId xmlns:a16="http://schemas.microsoft.com/office/drawing/2014/main" id="{4A7E5E8B-E5FE-42DF-B76B-563A341C75F7}"/>
                </a:ext>
              </a:extLst>
            </p:cNvPr>
            <p:cNvSpPr/>
            <p:nvPr/>
          </p:nvSpPr>
          <p:spPr bwMode="auto">
            <a:xfrm>
              <a:off x="6728850" y="3799554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9" name="楕円 858">
              <a:extLst>
                <a:ext uri="{FF2B5EF4-FFF2-40B4-BE49-F238E27FC236}">
                  <a16:creationId xmlns:a16="http://schemas.microsoft.com/office/drawing/2014/main" id="{1C699417-65DD-4A6B-9549-840BF44FF05C}"/>
                </a:ext>
              </a:extLst>
            </p:cNvPr>
            <p:cNvSpPr/>
            <p:nvPr/>
          </p:nvSpPr>
          <p:spPr bwMode="auto">
            <a:xfrm>
              <a:off x="6728850" y="3999579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0" name="楕円 859">
              <a:extLst>
                <a:ext uri="{FF2B5EF4-FFF2-40B4-BE49-F238E27FC236}">
                  <a16:creationId xmlns:a16="http://schemas.microsoft.com/office/drawing/2014/main" id="{F8123663-44B9-4457-A177-E32CE7BD505C}"/>
                </a:ext>
              </a:extLst>
            </p:cNvPr>
            <p:cNvSpPr/>
            <p:nvPr/>
          </p:nvSpPr>
          <p:spPr bwMode="auto">
            <a:xfrm>
              <a:off x="6525650" y="4190079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1" name="楕円 860">
              <a:extLst>
                <a:ext uri="{FF2B5EF4-FFF2-40B4-BE49-F238E27FC236}">
                  <a16:creationId xmlns:a16="http://schemas.microsoft.com/office/drawing/2014/main" id="{7503FBCD-E2B2-43DE-8F7B-9C7E41B69ABC}"/>
                </a:ext>
              </a:extLst>
            </p:cNvPr>
            <p:cNvSpPr/>
            <p:nvPr/>
          </p:nvSpPr>
          <p:spPr bwMode="auto">
            <a:xfrm>
              <a:off x="6719325" y="4190079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2" name="楕円 861">
              <a:extLst>
                <a:ext uri="{FF2B5EF4-FFF2-40B4-BE49-F238E27FC236}">
                  <a16:creationId xmlns:a16="http://schemas.microsoft.com/office/drawing/2014/main" id="{924BF746-328F-4840-A919-422DFE224490}"/>
                </a:ext>
              </a:extLst>
            </p:cNvPr>
            <p:cNvSpPr/>
            <p:nvPr/>
          </p:nvSpPr>
          <p:spPr bwMode="auto">
            <a:xfrm>
              <a:off x="6922525" y="4190079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3" name="楕円 862">
              <a:extLst>
                <a:ext uri="{FF2B5EF4-FFF2-40B4-BE49-F238E27FC236}">
                  <a16:creationId xmlns:a16="http://schemas.microsoft.com/office/drawing/2014/main" id="{1C9C84F1-45E7-4A8A-AC3B-6DB0A2DDFA4C}"/>
                </a:ext>
              </a:extLst>
            </p:cNvPr>
            <p:cNvSpPr/>
            <p:nvPr/>
          </p:nvSpPr>
          <p:spPr bwMode="auto">
            <a:xfrm>
              <a:off x="6128775" y="4393279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4" name="楕円 863">
              <a:extLst>
                <a:ext uri="{FF2B5EF4-FFF2-40B4-BE49-F238E27FC236}">
                  <a16:creationId xmlns:a16="http://schemas.microsoft.com/office/drawing/2014/main" id="{A771DA7E-8CE0-4FB4-B6B8-7671E3B24779}"/>
                </a:ext>
              </a:extLst>
            </p:cNvPr>
            <p:cNvSpPr/>
            <p:nvPr/>
          </p:nvSpPr>
          <p:spPr bwMode="auto">
            <a:xfrm>
              <a:off x="6322450" y="4393279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5" name="楕円 864">
              <a:extLst>
                <a:ext uri="{FF2B5EF4-FFF2-40B4-BE49-F238E27FC236}">
                  <a16:creationId xmlns:a16="http://schemas.microsoft.com/office/drawing/2014/main" id="{92AA37A3-6D00-43FF-AF73-3AEF741AFA92}"/>
                </a:ext>
              </a:extLst>
            </p:cNvPr>
            <p:cNvSpPr/>
            <p:nvPr/>
          </p:nvSpPr>
          <p:spPr bwMode="auto">
            <a:xfrm>
              <a:off x="6325625" y="4593304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6" name="楕円 865">
              <a:extLst>
                <a:ext uri="{FF2B5EF4-FFF2-40B4-BE49-F238E27FC236}">
                  <a16:creationId xmlns:a16="http://schemas.microsoft.com/office/drawing/2014/main" id="{53024CCE-BB06-4C85-8EE7-13AD0A34B843}"/>
                </a:ext>
              </a:extLst>
            </p:cNvPr>
            <p:cNvSpPr/>
            <p:nvPr/>
          </p:nvSpPr>
          <p:spPr bwMode="auto">
            <a:xfrm>
              <a:off x="6519300" y="4593304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7" name="楕円 866">
              <a:extLst>
                <a:ext uri="{FF2B5EF4-FFF2-40B4-BE49-F238E27FC236}">
                  <a16:creationId xmlns:a16="http://schemas.microsoft.com/office/drawing/2014/main" id="{16CFBB3B-270A-4C7B-B6CE-386945B853A5}"/>
                </a:ext>
              </a:extLst>
            </p:cNvPr>
            <p:cNvSpPr/>
            <p:nvPr/>
          </p:nvSpPr>
          <p:spPr bwMode="auto">
            <a:xfrm>
              <a:off x="5716025" y="4583779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8" name="楕円 867">
              <a:extLst>
                <a:ext uri="{FF2B5EF4-FFF2-40B4-BE49-F238E27FC236}">
                  <a16:creationId xmlns:a16="http://schemas.microsoft.com/office/drawing/2014/main" id="{C2A4E4B9-77C1-4ACF-B74E-93F367F1AB7D}"/>
                </a:ext>
              </a:extLst>
            </p:cNvPr>
            <p:cNvSpPr/>
            <p:nvPr/>
          </p:nvSpPr>
          <p:spPr bwMode="auto">
            <a:xfrm>
              <a:off x="5909700" y="4583779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9" name="楕円 868">
              <a:extLst>
                <a:ext uri="{FF2B5EF4-FFF2-40B4-BE49-F238E27FC236}">
                  <a16:creationId xmlns:a16="http://schemas.microsoft.com/office/drawing/2014/main" id="{CFCD3C62-76A3-4DD9-A138-FD89F5175042}"/>
                </a:ext>
              </a:extLst>
            </p:cNvPr>
            <p:cNvSpPr/>
            <p:nvPr/>
          </p:nvSpPr>
          <p:spPr bwMode="auto">
            <a:xfrm>
              <a:off x="5935100" y="3786854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0" name="楕円 869">
              <a:extLst>
                <a:ext uri="{FF2B5EF4-FFF2-40B4-BE49-F238E27FC236}">
                  <a16:creationId xmlns:a16="http://schemas.microsoft.com/office/drawing/2014/main" id="{918537D6-91DA-46A6-94B2-882E148C635E}"/>
                </a:ext>
              </a:extLst>
            </p:cNvPr>
            <p:cNvSpPr/>
            <p:nvPr/>
          </p:nvSpPr>
          <p:spPr bwMode="auto">
            <a:xfrm>
              <a:off x="6128775" y="3786854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1" name="楕円 870">
              <a:extLst>
                <a:ext uri="{FF2B5EF4-FFF2-40B4-BE49-F238E27FC236}">
                  <a16:creationId xmlns:a16="http://schemas.microsoft.com/office/drawing/2014/main" id="{3F5746AC-E7D3-469D-BA55-645511227054}"/>
                </a:ext>
              </a:extLst>
            </p:cNvPr>
            <p:cNvSpPr/>
            <p:nvPr/>
          </p:nvSpPr>
          <p:spPr bwMode="auto">
            <a:xfrm>
              <a:off x="5319943" y="3591341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2" name="楕円 871">
              <a:extLst>
                <a:ext uri="{FF2B5EF4-FFF2-40B4-BE49-F238E27FC236}">
                  <a16:creationId xmlns:a16="http://schemas.microsoft.com/office/drawing/2014/main" id="{5F4D2D88-4BBD-4A52-998D-42C69EF5F228}"/>
                </a:ext>
              </a:extLst>
            </p:cNvPr>
            <p:cNvSpPr/>
            <p:nvPr/>
          </p:nvSpPr>
          <p:spPr bwMode="auto">
            <a:xfrm>
              <a:off x="5509650" y="3591341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3" name="楕円 872">
              <a:extLst>
                <a:ext uri="{FF2B5EF4-FFF2-40B4-BE49-F238E27FC236}">
                  <a16:creationId xmlns:a16="http://schemas.microsoft.com/office/drawing/2014/main" id="{761CDF08-BFDB-47B4-BF9A-AB0D02115E55}"/>
                </a:ext>
              </a:extLst>
            </p:cNvPr>
            <p:cNvSpPr/>
            <p:nvPr/>
          </p:nvSpPr>
          <p:spPr bwMode="auto">
            <a:xfrm>
              <a:off x="5712850" y="3591341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4" name="楕円 873">
              <a:extLst>
                <a:ext uri="{FF2B5EF4-FFF2-40B4-BE49-F238E27FC236}">
                  <a16:creationId xmlns:a16="http://schemas.microsoft.com/office/drawing/2014/main" id="{37ADD1A5-999B-4280-808E-41389EE66DA1}"/>
                </a:ext>
              </a:extLst>
            </p:cNvPr>
            <p:cNvSpPr/>
            <p:nvPr/>
          </p:nvSpPr>
          <p:spPr bwMode="auto">
            <a:xfrm>
              <a:off x="5912875" y="3591341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5" name="楕円 874">
              <a:extLst>
                <a:ext uri="{FF2B5EF4-FFF2-40B4-BE49-F238E27FC236}">
                  <a16:creationId xmlns:a16="http://schemas.microsoft.com/office/drawing/2014/main" id="{ED1225F7-9CE4-49B2-B0EE-18751B670D67}"/>
                </a:ext>
              </a:extLst>
            </p:cNvPr>
            <p:cNvSpPr/>
            <p:nvPr/>
          </p:nvSpPr>
          <p:spPr bwMode="auto">
            <a:xfrm>
              <a:off x="8525900" y="4591466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6" name="楕円 875">
              <a:extLst>
                <a:ext uri="{FF2B5EF4-FFF2-40B4-BE49-F238E27FC236}">
                  <a16:creationId xmlns:a16="http://schemas.microsoft.com/office/drawing/2014/main" id="{BBD5F40A-E18A-42AE-A6A6-F45CBE06A7BE}"/>
                </a:ext>
              </a:extLst>
            </p:cNvPr>
            <p:cNvSpPr/>
            <p:nvPr/>
          </p:nvSpPr>
          <p:spPr bwMode="auto">
            <a:xfrm>
              <a:off x="8929125" y="4591466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7" name="楕円 876">
              <a:extLst>
                <a:ext uri="{FF2B5EF4-FFF2-40B4-BE49-F238E27FC236}">
                  <a16:creationId xmlns:a16="http://schemas.microsoft.com/office/drawing/2014/main" id="{34CC1335-DBBA-40EA-8ECB-CBB6A4E01F16}"/>
                </a:ext>
              </a:extLst>
            </p:cNvPr>
            <p:cNvSpPr/>
            <p:nvPr/>
          </p:nvSpPr>
          <p:spPr bwMode="auto">
            <a:xfrm>
              <a:off x="8129819" y="4183479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8" name="楕円 877">
              <a:extLst>
                <a:ext uri="{FF2B5EF4-FFF2-40B4-BE49-F238E27FC236}">
                  <a16:creationId xmlns:a16="http://schemas.microsoft.com/office/drawing/2014/main" id="{DA1377A2-DB19-4B33-B87D-04D2C053510B}"/>
                </a:ext>
              </a:extLst>
            </p:cNvPr>
            <p:cNvSpPr/>
            <p:nvPr/>
          </p:nvSpPr>
          <p:spPr bwMode="auto">
            <a:xfrm>
              <a:off x="7921062" y="3791366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9" name="楕円 878">
              <a:extLst>
                <a:ext uri="{FF2B5EF4-FFF2-40B4-BE49-F238E27FC236}">
                  <a16:creationId xmlns:a16="http://schemas.microsoft.com/office/drawing/2014/main" id="{F73044F4-6915-4F0E-85EA-6E8FFF36B348}"/>
                </a:ext>
              </a:extLst>
            </p:cNvPr>
            <p:cNvSpPr/>
            <p:nvPr/>
          </p:nvSpPr>
          <p:spPr bwMode="auto">
            <a:xfrm>
              <a:off x="7921062" y="3997741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0" name="楕円 879">
              <a:extLst>
                <a:ext uri="{FF2B5EF4-FFF2-40B4-BE49-F238E27FC236}">
                  <a16:creationId xmlns:a16="http://schemas.microsoft.com/office/drawing/2014/main" id="{86302FFE-3D8E-472D-B3D7-329FDABD5598}"/>
                </a:ext>
              </a:extLst>
            </p:cNvPr>
            <p:cNvSpPr/>
            <p:nvPr/>
          </p:nvSpPr>
          <p:spPr bwMode="auto">
            <a:xfrm>
              <a:off x="7522600" y="4188241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1" name="楕円 880">
              <a:extLst>
                <a:ext uri="{FF2B5EF4-FFF2-40B4-BE49-F238E27FC236}">
                  <a16:creationId xmlns:a16="http://schemas.microsoft.com/office/drawing/2014/main" id="{40C3B328-A960-4973-946C-CF29A6D5609B}"/>
                </a:ext>
              </a:extLst>
            </p:cNvPr>
            <p:cNvSpPr/>
            <p:nvPr/>
          </p:nvSpPr>
          <p:spPr bwMode="auto">
            <a:xfrm>
              <a:off x="7522600" y="3985041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2" name="楕円 881">
              <a:extLst>
                <a:ext uri="{FF2B5EF4-FFF2-40B4-BE49-F238E27FC236}">
                  <a16:creationId xmlns:a16="http://schemas.microsoft.com/office/drawing/2014/main" id="{2E3536A5-3E57-4058-B497-7A1B9AC5F274}"/>
                </a:ext>
              </a:extLst>
            </p:cNvPr>
            <p:cNvSpPr/>
            <p:nvPr/>
          </p:nvSpPr>
          <p:spPr bwMode="auto">
            <a:xfrm>
              <a:off x="6521681" y="3999579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3" name="楕円 882">
              <a:extLst>
                <a:ext uri="{FF2B5EF4-FFF2-40B4-BE49-F238E27FC236}">
                  <a16:creationId xmlns:a16="http://schemas.microsoft.com/office/drawing/2014/main" id="{CCBD5AC3-EBA1-4685-9F6D-1FFC68B45D69}"/>
                </a:ext>
              </a:extLst>
            </p:cNvPr>
            <p:cNvSpPr/>
            <p:nvPr/>
          </p:nvSpPr>
          <p:spPr bwMode="auto">
            <a:xfrm>
              <a:off x="7320987" y="3197641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4" name="楕円 883">
              <a:extLst>
                <a:ext uri="{FF2B5EF4-FFF2-40B4-BE49-F238E27FC236}">
                  <a16:creationId xmlns:a16="http://schemas.microsoft.com/office/drawing/2014/main" id="{30C5C4DC-F690-41C2-B2C9-87A568DAB494}"/>
                </a:ext>
              </a:extLst>
            </p:cNvPr>
            <p:cNvSpPr/>
            <p:nvPr/>
          </p:nvSpPr>
          <p:spPr bwMode="auto">
            <a:xfrm>
              <a:off x="7320987" y="3400841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5" name="楕円 884">
              <a:extLst>
                <a:ext uri="{FF2B5EF4-FFF2-40B4-BE49-F238E27FC236}">
                  <a16:creationId xmlns:a16="http://schemas.microsoft.com/office/drawing/2014/main" id="{ABC04BD9-C23D-4B4B-9B65-A6475486756E}"/>
                </a:ext>
              </a:extLst>
            </p:cNvPr>
            <p:cNvSpPr/>
            <p:nvPr/>
          </p:nvSpPr>
          <p:spPr bwMode="auto">
            <a:xfrm>
              <a:off x="5509650" y="3393697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6" name="楕円 885">
              <a:extLst>
                <a:ext uri="{FF2B5EF4-FFF2-40B4-BE49-F238E27FC236}">
                  <a16:creationId xmlns:a16="http://schemas.microsoft.com/office/drawing/2014/main" id="{0E8F733A-0288-404A-BC17-48FE2DF660E8}"/>
                </a:ext>
              </a:extLst>
            </p:cNvPr>
            <p:cNvSpPr/>
            <p:nvPr/>
          </p:nvSpPr>
          <p:spPr bwMode="auto">
            <a:xfrm>
              <a:off x="5509650" y="3793747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7" name="楕円 886">
              <a:extLst>
                <a:ext uri="{FF2B5EF4-FFF2-40B4-BE49-F238E27FC236}">
                  <a16:creationId xmlns:a16="http://schemas.microsoft.com/office/drawing/2014/main" id="{D9CE43E8-CDC3-4C0E-AC24-F26A504F05EE}"/>
                </a:ext>
              </a:extLst>
            </p:cNvPr>
            <p:cNvSpPr/>
            <p:nvPr/>
          </p:nvSpPr>
          <p:spPr bwMode="auto">
            <a:xfrm>
              <a:off x="5935100" y="3996404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8" name="楕円 887">
              <a:extLst>
                <a:ext uri="{FF2B5EF4-FFF2-40B4-BE49-F238E27FC236}">
                  <a16:creationId xmlns:a16="http://schemas.microsoft.com/office/drawing/2014/main" id="{E9FC142B-A039-4700-9150-855CD6A12469}"/>
                </a:ext>
              </a:extLst>
            </p:cNvPr>
            <p:cNvSpPr/>
            <p:nvPr/>
          </p:nvSpPr>
          <p:spPr bwMode="auto">
            <a:xfrm>
              <a:off x="6113270" y="4190079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9" name="楕円 888">
              <a:extLst>
                <a:ext uri="{FF2B5EF4-FFF2-40B4-BE49-F238E27FC236}">
                  <a16:creationId xmlns:a16="http://schemas.microsoft.com/office/drawing/2014/main" id="{13B53A24-9C8F-4C92-9A49-B69FEF1AA570}"/>
                </a:ext>
              </a:extLst>
            </p:cNvPr>
            <p:cNvSpPr/>
            <p:nvPr/>
          </p:nvSpPr>
          <p:spPr bwMode="auto">
            <a:xfrm>
              <a:off x="5713645" y="4190079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0" name="楕円 889">
              <a:extLst>
                <a:ext uri="{FF2B5EF4-FFF2-40B4-BE49-F238E27FC236}">
                  <a16:creationId xmlns:a16="http://schemas.microsoft.com/office/drawing/2014/main" id="{ECE70177-7FA8-4DFA-B6E4-DB8C111190AF}"/>
                </a:ext>
              </a:extLst>
            </p:cNvPr>
            <p:cNvSpPr/>
            <p:nvPr/>
          </p:nvSpPr>
          <p:spPr bwMode="auto">
            <a:xfrm>
              <a:off x="6720119" y="4393279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1" name="楕円 890">
              <a:extLst>
                <a:ext uri="{FF2B5EF4-FFF2-40B4-BE49-F238E27FC236}">
                  <a16:creationId xmlns:a16="http://schemas.microsoft.com/office/drawing/2014/main" id="{1BA237B5-0D41-42BE-A98F-A094453B106F}"/>
                </a:ext>
              </a:extLst>
            </p:cNvPr>
            <p:cNvSpPr/>
            <p:nvPr/>
          </p:nvSpPr>
          <p:spPr bwMode="auto">
            <a:xfrm>
              <a:off x="5909700" y="4788566"/>
              <a:ext cx="177848" cy="17784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92" name="グループ化 891">
            <a:extLst>
              <a:ext uri="{FF2B5EF4-FFF2-40B4-BE49-F238E27FC236}">
                <a16:creationId xmlns:a16="http://schemas.microsoft.com/office/drawing/2014/main" id="{4F638F33-14C6-4DD5-9800-799E4C54B0FF}"/>
              </a:ext>
            </a:extLst>
          </p:cNvPr>
          <p:cNvGrpSpPr/>
          <p:nvPr/>
        </p:nvGrpSpPr>
        <p:grpSpPr>
          <a:xfrm>
            <a:off x="5322728" y="1176227"/>
            <a:ext cx="3786065" cy="3792586"/>
            <a:chOff x="5322728" y="1176227"/>
            <a:chExt cx="3786065" cy="3792586"/>
          </a:xfrm>
        </p:grpSpPr>
        <p:sp>
          <p:nvSpPr>
            <p:cNvPr id="893" name="楕円 892">
              <a:extLst>
                <a:ext uri="{FF2B5EF4-FFF2-40B4-BE49-F238E27FC236}">
                  <a16:creationId xmlns:a16="http://schemas.microsoft.com/office/drawing/2014/main" id="{6225C05B-AF59-4D84-AE43-B4D8FD54B29D}"/>
                </a:ext>
              </a:extLst>
            </p:cNvPr>
            <p:cNvSpPr/>
            <p:nvPr/>
          </p:nvSpPr>
          <p:spPr bwMode="auto">
            <a:xfrm>
              <a:off x="5918297" y="1176227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4" name="楕円 893">
              <a:extLst>
                <a:ext uri="{FF2B5EF4-FFF2-40B4-BE49-F238E27FC236}">
                  <a16:creationId xmlns:a16="http://schemas.microsoft.com/office/drawing/2014/main" id="{3467F15B-B3A5-402C-86DC-DF8FF55CE621}"/>
                </a:ext>
              </a:extLst>
            </p:cNvPr>
            <p:cNvSpPr/>
            <p:nvPr/>
          </p:nvSpPr>
          <p:spPr bwMode="auto">
            <a:xfrm>
              <a:off x="6123085" y="1176227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5" name="楕円 894">
              <a:extLst>
                <a:ext uri="{FF2B5EF4-FFF2-40B4-BE49-F238E27FC236}">
                  <a16:creationId xmlns:a16="http://schemas.microsoft.com/office/drawing/2014/main" id="{9C793CC4-611E-465E-BB80-A46BF7351ACD}"/>
                </a:ext>
              </a:extLst>
            </p:cNvPr>
            <p:cNvSpPr/>
            <p:nvPr/>
          </p:nvSpPr>
          <p:spPr bwMode="auto">
            <a:xfrm>
              <a:off x="6315966" y="1176227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6" name="楕円 895">
              <a:extLst>
                <a:ext uri="{FF2B5EF4-FFF2-40B4-BE49-F238E27FC236}">
                  <a16:creationId xmlns:a16="http://schemas.microsoft.com/office/drawing/2014/main" id="{BF632F83-244A-45CF-BEFE-84B1AF0176DA}"/>
                </a:ext>
              </a:extLst>
            </p:cNvPr>
            <p:cNvSpPr/>
            <p:nvPr/>
          </p:nvSpPr>
          <p:spPr bwMode="auto">
            <a:xfrm>
              <a:off x="7312928" y="1176227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7" name="楕円 896">
              <a:extLst>
                <a:ext uri="{FF2B5EF4-FFF2-40B4-BE49-F238E27FC236}">
                  <a16:creationId xmlns:a16="http://schemas.microsoft.com/office/drawing/2014/main" id="{BFBA8C3B-4697-458F-A585-7B6685776E7E}"/>
                </a:ext>
              </a:extLst>
            </p:cNvPr>
            <p:cNvSpPr/>
            <p:nvPr/>
          </p:nvSpPr>
          <p:spPr bwMode="auto">
            <a:xfrm>
              <a:off x="7524860" y="1176227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8" name="楕円 897">
              <a:extLst>
                <a:ext uri="{FF2B5EF4-FFF2-40B4-BE49-F238E27FC236}">
                  <a16:creationId xmlns:a16="http://schemas.microsoft.com/office/drawing/2014/main" id="{3033D775-13C8-46C6-8DCF-93CE58B4AA8A}"/>
                </a:ext>
              </a:extLst>
            </p:cNvPr>
            <p:cNvSpPr/>
            <p:nvPr/>
          </p:nvSpPr>
          <p:spPr bwMode="auto">
            <a:xfrm>
              <a:off x="7924910" y="1176227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9" name="楕円 898">
              <a:extLst>
                <a:ext uri="{FF2B5EF4-FFF2-40B4-BE49-F238E27FC236}">
                  <a16:creationId xmlns:a16="http://schemas.microsoft.com/office/drawing/2014/main" id="{5D11D40F-5048-4F06-89D2-F1B04E63FA09}"/>
                </a:ext>
              </a:extLst>
            </p:cNvPr>
            <p:cNvSpPr/>
            <p:nvPr/>
          </p:nvSpPr>
          <p:spPr bwMode="auto">
            <a:xfrm>
              <a:off x="8322578" y="1176227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0" name="楕円 899">
              <a:extLst>
                <a:ext uri="{FF2B5EF4-FFF2-40B4-BE49-F238E27FC236}">
                  <a16:creationId xmlns:a16="http://schemas.microsoft.com/office/drawing/2014/main" id="{5F04B6E6-FEC7-4C90-89C1-BBA0F569FDA2}"/>
                </a:ext>
              </a:extLst>
            </p:cNvPr>
            <p:cNvSpPr/>
            <p:nvPr/>
          </p:nvSpPr>
          <p:spPr bwMode="auto">
            <a:xfrm>
              <a:off x="8527366" y="1176227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1" name="楕円 900">
              <a:extLst>
                <a:ext uri="{FF2B5EF4-FFF2-40B4-BE49-F238E27FC236}">
                  <a16:creationId xmlns:a16="http://schemas.microsoft.com/office/drawing/2014/main" id="{A1CC4B91-9F96-43D9-967D-F2BB9FE9E886}"/>
                </a:ext>
              </a:extLst>
            </p:cNvPr>
            <p:cNvSpPr/>
            <p:nvPr/>
          </p:nvSpPr>
          <p:spPr bwMode="auto">
            <a:xfrm>
              <a:off x="7718888" y="1383396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2" name="楕円 901">
              <a:extLst>
                <a:ext uri="{FF2B5EF4-FFF2-40B4-BE49-F238E27FC236}">
                  <a16:creationId xmlns:a16="http://schemas.microsoft.com/office/drawing/2014/main" id="{49FED778-3897-4DF2-B64D-DE36F75DD459}"/>
                </a:ext>
              </a:extLst>
            </p:cNvPr>
            <p:cNvSpPr/>
            <p:nvPr/>
          </p:nvSpPr>
          <p:spPr bwMode="auto">
            <a:xfrm>
              <a:off x="7923676" y="1383396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3" name="楕円 902">
              <a:extLst>
                <a:ext uri="{FF2B5EF4-FFF2-40B4-BE49-F238E27FC236}">
                  <a16:creationId xmlns:a16="http://schemas.microsoft.com/office/drawing/2014/main" id="{5053244B-CD89-457C-BBDB-DD2AF84364E0}"/>
                </a:ext>
              </a:extLst>
            </p:cNvPr>
            <p:cNvSpPr/>
            <p:nvPr/>
          </p:nvSpPr>
          <p:spPr bwMode="auto">
            <a:xfrm>
              <a:off x="8116557" y="1383396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4" name="楕円 903">
              <a:extLst>
                <a:ext uri="{FF2B5EF4-FFF2-40B4-BE49-F238E27FC236}">
                  <a16:creationId xmlns:a16="http://schemas.microsoft.com/office/drawing/2014/main" id="{7D9CD608-33D2-42F4-95B0-5EED5A8FBB73}"/>
                </a:ext>
              </a:extLst>
            </p:cNvPr>
            <p:cNvSpPr/>
            <p:nvPr/>
          </p:nvSpPr>
          <p:spPr bwMode="auto">
            <a:xfrm>
              <a:off x="8323726" y="1383396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5" name="楕円 904">
              <a:extLst>
                <a:ext uri="{FF2B5EF4-FFF2-40B4-BE49-F238E27FC236}">
                  <a16:creationId xmlns:a16="http://schemas.microsoft.com/office/drawing/2014/main" id="{C64763C3-8719-4AB7-B2C1-F8EC42F2094A}"/>
                </a:ext>
              </a:extLst>
            </p:cNvPr>
            <p:cNvSpPr/>
            <p:nvPr/>
          </p:nvSpPr>
          <p:spPr bwMode="auto">
            <a:xfrm>
              <a:off x="7314076" y="1383396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6" name="楕円 905">
              <a:extLst>
                <a:ext uri="{FF2B5EF4-FFF2-40B4-BE49-F238E27FC236}">
                  <a16:creationId xmlns:a16="http://schemas.microsoft.com/office/drawing/2014/main" id="{F136560E-208F-4041-878B-AE633296B956}"/>
                </a:ext>
              </a:extLst>
            </p:cNvPr>
            <p:cNvSpPr/>
            <p:nvPr/>
          </p:nvSpPr>
          <p:spPr bwMode="auto">
            <a:xfrm>
              <a:off x="6116307" y="1383396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7" name="楕円 906">
              <a:extLst>
                <a:ext uri="{FF2B5EF4-FFF2-40B4-BE49-F238E27FC236}">
                  <a16:creationId xmlns:a16="http://schemas.microsoft.com/office/drawing/2014/main" id="{5F3E30CD-03BC-4011-A9D4-7CB7889EDB93}"/>
                </a:ext>
              </a:extLst>
            </p:cNvPr>
            <p:cNvSpPr/>
            <p:nvPr/>
          </p:nvSpPr>
          <p:spPr bwMode="auto">
            <a:xfrm>
              <a:off x="5721020" y="1383396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8" name="楕円 907">
              <a:extLst>
                <a:ext uri="{FF2B5EF4-FFF2-40B4-BE49-F238E27FC236}">
                  <a16:creationId xmlns:a16="http://schemas.microsoft.com/office/drawing/2014/main" id="{CF89356B-D411-486D-96CA-37A01675B71A}"/>
                </a:ext>
              </a:extLst>
            </p:cNvPr>
            <p:cNvSpPr/>
            <p:nvPr/>
          </p:nvSpPr>
          <p:spPr bwMode="auto">
            <a:xfrm>
              <a:off x="5720182" y="1587693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9" name="楕円 908">
              <a:extLst>
                <a:ext uri="{FF2B5EF4-FFF2-40B4-BE49-F238E27FC236}">
                  <a16:creationId xmlns:a16="http://schemas.microsoft.com/office/drawing/2014/main" id="{878457E3-D7AE-47AF-8AE8-9BA1C9328561}"/>
                </a:ext>
              </a:extLst>
            </p:cNvPr>
            <p:cNvSpPr/>
            <p:nvPr/>
          </p:nvSpPr>
          <p:spPr bwMode="auto">
            <a:xfrm>
              <a:off x="5924970" y="1587693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0" name="楕円 909">
              <a:extLst>
                <a:ext uri="{FF2B5EF4-FFF2-40B4-BE49-F238E27FC236}">
                  <a16:creationId xmlns:a16="http://schemas.microsoft.com/office/drawing/2014/main" id="{00D7E685-408B-4EBD-AD5B-EF01172FEBCF}"/>
                </a:ext>
              </a:extLst>
            </p:cNvPr>
            <p:cNvSpPr/>
            <p:nvPr/>
          </p:nvSpPr>
          <p:spPr bwMode="auto">
            <a:xfrm>
              <a:off x="6117851" y="1587693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1" name="楕円 910">
              <a:extLst>
                <a:ext uri="{FF2B5EF4-FFF2-40B4-BE49-F238E27FC236}">
                  <a16:creationId xmlns:a16="http://schemas.microsoft.com/office/drawing/2014/main" id="{1243686F-5E27-499A-9F75-AB917C25C33D}"/>
                </a:ext>
              </a:extLst>
            </p:cNvPr>
            <p:cNvSpPr/>
            <p:nvPr/>
          </p:nvSpPr>
          <p:spPr bwMode="auto">
            <a:xfrm>
              <a:off x="6122613" y="1785336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2" name="楕円 911">
              <a:extLst>
                <a:ext uri="{FF2B5EF4-FFF2-40B4-BE49-F238E27FC236}">
                  <a16:creationId xmlns:a16="http://schemas.microsoft.com/office/drawing/2014/main" id="{00CB2B2F-0BD0-466E-ABE9-75FC4D4DED95}"/>
                </a:ext>
              </a:extLst>
            </p:cNvPr>
            <p:cNvSpPr/>
            <p:nvPr/>
          </p:nvSpPr>
          <p:spPr bwMode="auto">
            <a:xfrm>
              <a:off x="6315494" y="1785336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3" name="楕円 912">
              <a:extLst>
                <a:ext uri="{FF2B5EF4-FFF2-40B4-BE49-F238E27FC236}">
                  <a16:creationId xmlns:a16="http://schemas.microsoft.com/office/drawing/2014/main" id="{09C8EDCB-DB06-4735-808F-6CB48B702489}"/>
                </a:ext>
              </a:extLst>
            </p:cNvPr>
            <p:cNvSpPr/>
            <p:nvPr/>
          </p:nvSpPr>
          <p:spPr bwMode="auto">
            <a:xfrm>
              <a:off x="6124339" y="2189801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4" name="楕円 913">
              <a:extLst>
                <a:ext uri="{FF2B5EF4-FFF2-40B4-BE49-F238E27FC236}">
                  <a16:creationId xmlns:a16="http://schemas.microsoft.com/office/drawing/2014/main" id="{1CFE392D-F959-4A4F-8607-682A8F8B3AB1}"/>
                </a:ext>
              </a:extLst>
            </p:cNvPr>
            <p:cNvSpPr/>
            <p:nvPr/>
          </p:nvSpPr>
          <p:spPr bwMode="auto">
            <a:xfrm>
              <a:off x="6329127" y="2189801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5" name="楕円 914">
              <a:extLst>
                <a:ext uri="{FF2B5EF4-FFF2-40B4-BE49-F238E27FC236}">
                  <a16:creationId xmlns:a16="http://schemas.microsoft.com/office/drawing/2014/main" id="{A019B999-1D48-41FB-96A0-39DC4444D165}"/>
                </a:ext>
              </a:extLst>
            </p:cNvPr>
            <p:cNvSpPr/>
            <p:nvPr/>
          </p:nvSpPr>
          <p:spPr bwMode="auto">
            <a:xfrm>
              <a:off x="6522008" y="2189801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6" name="楕円 915">
              <a:extLst>
                <a:ext uri="{FF2B5EF4-FFF2-40B4-BE49-F238E27FC236}">
                  <a16:creationId xmlns:a16="http://schemas.microsoft.com/office/drawing/2014/main" id="{A9FFE83D-038E-4F68-AF3F-E43B205374E0}"/>
                </a:ext>
              </a:extLst>
            </p:cNvPr>
            <p:cNvSpPr/>
            <p:nvPr/>
          </p:nvSpPr>
          <p:spPr bwMode="auto">
            <a:xfrm>
              <a:off x="6522008" y="1985013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7" name="楕円 916">
              <a:extLst>
                <a:ext uri="{FF2B5EF4-FFF2-40B4-BE49-F238E27FC236}">
                  <a16:creationId xmlns:a16="http://schemas.microsoft.com/office/drawing/2014/main" id="{77EDA920-773A-4D0B-8A9F-D5B2F720E210}"/>
                </a:ext>
              </a:extLst>
            </p:cNvPr>
            <p:cNvSpPr/>
            <p:nvPr/>
          </p:nvSpPr>
          <p:spPr bwMode="auto">
            <a:xfrm>
              <a:off x="7122738" y="1785336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8" name="楕円 917">
              <a:extLst>
                <a:ext uri="{FF2B5EF4-FFF2-40B4-BE49-F238E27FC236}">
                  <a16:creationId xmlns:a16="http://schemas.microsoft.com/office/drawing/2014/main" id="{24B6E50F-7A91-4392-AD1E-14CEB6634612}"/>
                </a:ext>
              </a:extLst>
            </p:cNvPr>
            <p:cNvSpPr/>
            <p:nvPr/>
          </p:nvSpPr>
          <p:spPr bwMode="auto">
            <a:xfrm>
              <a:off x="7518026" y="1587693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9" name="楕円 918">
              <a:extLst>
                <a:ext uri="{FF2B5EF4-FFF2-40B4-BE49-F238E27FC236}">
                  <a16:creationId xmlns:a16="http://schemas.microsoft.com/office/drawing/2014/main" id="{396D1ADE-D095-4DAC-95E3-F16262D31D46}"/>
                </a:ext>
              </a:extLst>
            </p:cNvPr>
            <p:cNvSpPr/>
            <p:nvPr/>
          </p:nvSpPr>
          <p:spPr bwMode="auto">
            <a:xfrm>
              <a:off x="7710907" y="1587693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0" name="楕円 919">
              <a:extLst>
                <a:ext uri="{FF2B5EF4-FFF2-40B4-BE49-F238E27FC236}">
                  <a16:creationId xmlns:a16="http://schemas.microsoft.com/office/drawing/2014/main" id="{5CCD16D5-ED0C-4156-AB26-F37D2411447B}"/>
                </a:ext>
              </a:extLst>
            </p:cNvPr>
            <p:cNvSpPr/>
            <p:nvPr/>
          </p:nvSpPr>
          <p:spPr bwMode="auto">
            <a:xfrm>
              <a:off x="8116557" y="1581039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1" name="楕円 920">
              <a:extLst>
                <a:ext uri="{FF2B5EF4-FFF2-40B4-BE49-F238E27FC236}">
                  <a16:creationId xmlns:a16="http://schemas.microsoft.com/office/drawing/2014/main" id="{E4555A54-380A-4D2A-9CF5-401D2298AF3E}"/>
                </a:ext>
              </a:extLst>
            </p:cNvPr>
            <p:cNvSpPr/>
            <p:nvPr/>
          </p:nvSpPr>
          <p:spPr bwMode="auto">
            <a:xfrm>
              <a:off x="7923676" y="2390665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2" name="楕円 921">
              <a:extLst>
                <a:ext uri="{FF2B5EF4-FFF2-40B4-BE49-F238E27FC236}">
                  <a16:creationId xmlns:a16="http://schemas.microsoft.com/office/drawing/2014/main" id="{669D074C-7BA6-4AC4-A3E2-0A235AA1651C}"/>
                </a:ext>
              </a:extLst>
            </p:cNvPr>
            <p:cNvSpPr/>
            <p:nvPr/>
          </p:nvSpPr>
          <p:spPr bwMode="auto">
            <a:xfrm>
              <a:off x="8116557" y="2390665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3" name="楕円 922">
              <a:extLst>
                <a:ext uri="{FF2B5EF4-FFF2-40B4-BE49-F238E27FC236}">
                  <a16:creationId xmlns:a16="http://schemas.microsoft.com/office/drawing/2014/main" id="{EAABC6AC-A1CE-4CA2-94F1-603BE05402CE}"/>
                </a:ext>
              </a:extLst>
            </p:cNvPr>
            <p:cNvSpPr/>
            <p:nvPr/>
          </p:nvSpPr>
          <p:spPr bwMode="auto">
            <a:xfrm>
              <a:off x="8323726" y="2390665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4" name="楕円 923">
              <a:extLst>
                <a:ext uri="{FF2B5EF4-FFF2-40B4-BE49-F238E27FC236}">
                  <a16:creationId xmlns:a16="http://schemas.microsoft.com/office/drawing/2014/main" id="{9FA2E4C1-1D62-4D4C-97AC-B39C12656022}"/>
                </a:ext>
              </a:extLst>
            </p:cNvPr>
            <p:cNvSpPr/>
            <p:nvPr/>
          </p:nvSpPr>
          <p:spPr bwMode="auto">
            <a:xfrm>
              <a:off x="7723651" y="2178733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5" name="楕円 924">
              <a:extLst>
                <a:ext uri="{FF2B5EF4-FFF2-40B4-BE49-F238E27FC236}">
                  <a16:creationId xmlns:a16="http://schemas.microsoft.com/office/drawing/2014/main" id="{5B44E0CF-46A1-45EE-84AD-E4EA8F9A1593}"/>
                </a:ext>
              </a:extLst>
            </p:cNvPr>
            <p:cNvSpPr/>
            <p:nvPr/>
          </p:nvSpPr>
          <p:spPr bwMode="auto">
            <a:xfrm>
              <a:off x="7916532" y="2178733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6" name="楕円 925">
              <a:extLst>
                <a:ext uri="{FF2B5EF4-FFF2-40B4-BE49-F238E27FC236}">
                  <a16:creationId xmlns:a16="http://schemas.microsoft.com/office/drawing/2014/main" id="{FE06CD5D-FD1C-41B5-BE52-C0D75B1521B1}"/>
                </a:ext>
              </a:extLst>
            </p:cNvPr>
            <p:cNvSpPr/>
            <p:nvPr/>
          </p:nvSpPr>
          <p:spPr bwMode="auto">
            <a:xfrm>
              <a:off x="7125957" y="2178733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7" name="楕円 926">
              <a:extLst>
                <a:ext uri="{FF2B5EF4-FFF2-40B4-BE49-F238E27FC236}">
                  <a16:creationId xmlns:a16="http://schemas.microsoft.com/office/drawing/2014/main" id="{A203A09C-2EA3-43A1-A870-CFD2FE418F3A}"/>
                </a:ext>
              </a:extLst>
            </p:cNvPr>
            <p:cNvSpPr/>
            <p:nvPr/>
          </p:nvSpPr>
          <p:spPr bwMode="auto">
            <a:xfrm>
              <a:off x="7318838" y="2178733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8" name="楕円 927">
              <a:extLst>
                <a:ext uri="{FF2B5EF4-FFF2-40B4-BE49-F238E27FC236}">
                  <a16:creationId xmlns:a16="http://schemas.microsoft.com/office/drawing/2014/main" id="{A67DB631-559C-4411-A016-5EBD111F2FE3}"/>
                </a:ext>
              </a:extLst>
            </p:cNvPr>
            <p:cNvSpPr/>
            <p:nvPr/>
          </p:nvSpPr>
          <p:spPr bwMode="auto">
            <a:xfrm>
              <a:off x="5928188" y="2385902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9" name="楕円 928">
              <a:extLst>
                <a:ext uri="{FF2B5EF4-FFF2-40B4-BE49-F238E27FC236}">
                  <a16:creationId xmlns:a16="http://schemas.microsoft.com/office/drawing/2014/main" id="{C56E81DE-5799-43C7-B298-73A96C66D207}"/>
                </a:ext>
              </a:extLst>
            </p:cNvPr>
            <p:cNvSpPr/>
            <p:nvPr/>
          </p:nvSpPr>
          <p:spPr bwMode="auto">
            <a:xfrm>
              <a:off x="6121069" y="2385902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0" name="楕円 929">
              <a:extLst>
                <a:ext uri="{FF2B5EF4-FFF2-40B4-BE49-F238E27FC236}">
                  <a16:creationId xmlns:a16="http://schemas.microsoft.com/office/drawing/2014/main" id="{4F9C3232-F7AD-420F-9670-A2BC0E695C18}"/>
                </a:ext>
              </a:extLst>
            </p:cNvPr>
            <p:cNvSpPr/>
            <p:nvPr/>
          </p:nvSpPr>
          <p:spPr bwMode="auto">
            <a:xfrm>
              <a:off x="5717145" y="2189801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1" name="楕円 930">
              <a:extLst>
                <a:ext uri="{FF2B5EF4-FFF2-40B4-BE49-F238E27FC236}">
                  <a16:creationId xmlns:a16="http://schemas.microsoft.com/office/drawing/2014/main" id="{4010BDC7-04D7-42BD-BA56-F5BCAD147BD0}"/>
                </a:ext>
              </a:extLst>
            </p:cNvPr>
            <p:cNvSpPr/>
            <p:nvPr/>
          </p:nvSpPr>
          <p:spPr bwMode="auto">
            <a:xfrm>
              <a:off x="7723651" y="2583546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2" name="楕円 931">
              <a:extLst>
                <a:ext uri="{FF2B5EF4-FFF2-40B4-BE49-F238E27FC236}">
                  <a16:creationId xmlns:a16="http://schemas.microsoft.com/office/drawing/2014/main" id="{C4F3D1A9-95E4-46D2-9864-902E00FAE81A}"/>
                </a:ext>
              </a:extLst>
            </p:cNvPr>
            <p:cNvSpPr/>
            <p:nvPr/>
          </p:nvSpPr>
          <p:spPr bwMode="auto">
            <a:xfrm>
              <a:off x="6720923" y="2583546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3" name="楕円 932">
              <a:extLst>
                <a:ext uri="{FF2B5EF4-FFF2-40B4-BE49-F238E27FC236}">
                  <a16:creationId xmlns:a16="http://schemas.microsoft.com/office/drawing/2014/main" id="{8AABCF9D-397C-4D05-818B-D71D01FF628D}"/>
                </a:ext>
              </a:extLst>
            </p:cNvPr>
            <p:cNvSpPr/>
            <p:nvPr/>
          </p:nvSpPr>
          <p:spPr bwMode="auto">
            <a:xfrm>
              <a:off x="6913804" y="2583546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4" name="楕円 933">
              <a:extLst>
                <a:ext uri="{FF2B5EF4-FFF2-40B4-BE49-F238E27FC236}">
                  <a16:creationId xmlns:a16="http://schemas.microsoft.com/office/drawing/2014/main" id="{1E719D3B-7FA1-4751-84DD-8A73A62D1F3C}"/>
                </a:ext>
              </a:extLst>
            </p:cNvPr>
            <p:cNvSpPr/>
            <p:nvPr/>
          </p:nvSpPr>
          <p:spPr bwMode="auto">
            <a:xfrm>
              <a:off x="6913804" y="2788334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5" name="楕円 934">
              <a:extLst>
                <a:ext uri="{FF2B5EF4-FFF2-40B4-BE49-F238E27FC236}">
                  <a16:creationId xmlns:a16="http://schemas.microsoft.com/office/drawing/2014/main" id="{CC9BA8DB-449E-40DF-84E7-9DE01FCA0C6A}"/>
                </a:ext>
              </a:extLst>
            </p:cNvPr>
            <p:cNvSpPr/>
            <p:nvPr/>
          </p:nvSpPr>
          <p:spPr bwMode="auto">
            <a:xfrm>
              <a:off x="6913804" y="2988359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6" name="楕円 935">
              <a:extLst>
                <a:ext uri="{FF2B5EF4-FFF2-40B4-BE49-F238E27FC236}">
                  <a16:creationId xmlns:a16="http://schemas.microsoft.com/office/drawing/2014/main" id="{243EEDBD-7E58-4603-AB49-40C1FF79A0F8}"/>
                </a:ext>
              </a:extLst>
            </p:cNvPr>
            <p:cNvSpPr/>
            <p:nvPr/>
          </p:nvSpPr>
          <p:spPr bwMode="auto">
            <a:xfrm>
              <a:off x="6720923" y="2988359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7" name="楕円 936">
              <a:extLst>
                <a:ext uri="{FF2B5EF4-FFF2-40B4-BE49-F238E27FC236}">
                  <a16:creationId xmlns:a16="http://schemas.microsoft.com/office/drawing/2014/main" id="{B75B2376-65FB-4A5A-AC86-6B2F564C514F}"/>
                </a:ext>
              </a:extLst>
            </p:cNvPr>
            <p:cNvSpPr/>
            <p:nvPr/>
          </p:nvSpPr>
          <p:spPr bwMode="auto">
            <a:xfrm>
              <a:off x="6520898" y="2988359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8" name="楕円 937">
              <a:extLst>
                <a:ext uri="{FF2B5EF4-FFF2-40B4-BE49-F238E27FC236}">
                  <a16:creationId xmlns:a16="http://schemas.microsoft.com/office/drawing/2014/main" id="{8BD5EED8-5BAB-480F-B40B-6DF55700C2E2}"/>
                </a:ext>
              </a:extLst>
            </p:cNvPr>
            <p:cNvSpPr/>
            <p:nvPr/>
          </p:nvSpPr>
          <p:spPr bwMode="auto">
            <a:xfrm>
              <a:off x="6320873" y="2988359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9" name="楕円 938">
              <a:extLst>
                <a:ext uri="{FF2B5EF4-FFF2-40B4-BE49-F238E27FC236}">
                  <a16:creationId xmlns:a16="http://schemas.microsoft.com/office/drawing/2014/main" id="{3F029706-DBA1-49DD-B7EE-9F8C02C45908}"/>
                </a:ext>
              </a:extLst>
            </p:cNvPr>
            <p:cNvSpPr/>
            <p:nvPr/>
          </p:nvSpPr>
          <p:spPr bwMode="auto">
            <a:xfrm>
              <a:off x="5718417" y="2583546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0" name="楕円 939">
              <a:extLst>
                <a:ext uri="{FF2B5EF4-FFF2-40B4-BE49-F238E27FC236}">
                  <a16:creationId xmlns:a16="http://schemas.microsoft.com/office/drawing/2014/main" id="{11E83ED6-4864-4366-A4DA-3BF9CF9A030F}"/>
                </a:ext>
              </a:extLst>
            </p:cNvPr>
            <p:cNvSpPr/>
            <p:nvPr/>
          </p:nvSpPr>
          <p:spPr bwMode="auto">
            <a:xfrm>
              <a:off x="5718417" y="2788334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1" name="楕円 940">
              <a:extLst>
                <a:ext uri="{FF2B5EF4-FFF2-40B4-BE49-F238E27FC236}">
                  <a16:creationId xmlns:a16="http://schemas.microsoft.com/office/drawing/2014/main" id="{C8377D4F-888F-4256-9449-7B06618ABD84}"/>
                </a:ext>
              </a:extLst>
            </p:cNvPr>
            <p:cNvSpPr/>
            <p:nvPr/>
          </p:nvSpPr>
          <p:spPr bwMode="auto">
            <a:xfrm>
              <a:off x="5718417" y="2988359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2" name="楕円 941">
              <a:extLst>
                <a:ext uri="{FF2B5EF4-FFF2-40B4-BE49-F238E27FC236}">
                  <a16:creationId xmlns:a16="http://schemas.microsoft.com/office/drawing/2014/main" id="{8316F716-510F-4215-85B9-D5B5B07E0695}"/>
                </a:ext>
              </a:extLst>
            </p:cNvPr>
            <p:cNvSpPr/>
            <p:nvPr/>
          </p:nvSpPr>
          <p:spPr bwMode="auto">
            <a:xfrm>
              <a:off x="5923204" y="2788334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3" name="楕円 942">
              <a:extLst>
                <a:ext uri="{FF2B5EF4-FFF2-40B4-BE49-F238E27FC236}">
                  <a16:creationId xmlns:a16="http://schemas.microsoft.com/office/drawing/2014/main" id="{0F2F608D-D8D5-4BAE-87CB-10C2002A9383}"/>
                </a:ext>
              </a:extLst>
            </p:cNvPr>
            <p:cNvSpPr/>
            <p:nvPr/>
          </p:nvSpPr>
          <p:spPr bwMode="auto">
            <a:xfrm>
              <a:off x="8323726" y="2588309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4" name="楕円 943">
              <a:extLst>
                <a:ext uri="{FF2B5EF4-FFF2-40B4-BE49-F238E27FC236}">
                  <a16:creationId xmlns:a16="http://schemas.microsoft.com/office/drawing/2014/main" id="{10147B47-C3B0-4073-87C0-4B48873996EC}"/>
                </a:ext>
              </a:extLst>
            </p:cNvPr>
            <p:cNvSpPr/>
            <p:nvPr/>
          </p:nvSpPr>
          <p:spPr bwMode="auto">
            <a:xfrm>
              <a:off x="8516607" y="2588309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5" name="楕円 944">
              <a:extLst>
                <a:ext uri="{FF2B5EF4-FFF2-40B4-BE49-F238E27FC236}">
                  <a16:creationId xmlns:a16="http://schemas.microsoft.com/office/drawing/2014/main" id="{203159A2-44F9-4062-A1FD-6C6FF1D096D3}"/>
                </a:ext>
              </a:extLst>
            </p:cNvPr>
            <p:cNvSpPr/>
            <p:nvPr/>
          </p:nvSpPr>
          <p:spPr bwMode="auto">
            <a:xfrm>
              <a:off x="8723776" y="2588309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6" name="楕円 945">
              <a:extLst>
                <a:ext uri="{FF2B5EF4-FFF2-40B4-BE49-F238E27FC236}">
                  <a16:creationId xmlns:a16="http://schemas.microsoft.com/office/drawing/2014/main" id="{C22BB613-53CF-4C27-BEA8-27B13E9E68E0}"/>
                </a:ext>
              </a:extLst>
            </p:cNvPr>
            <p:cNvSpPr/>
            <p:nvPr/>
          </p:nvSpPr>
          <p:spPr bwMode="auto">
            <a:xfrm>
              <a:off x="8723776" y="2988359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7" name="楕円 946">
              <a:extLst>
                <a:ext uri="{FF2B5EF4-FFF2-40B4-BE49-F238E27FC236}">
                  <a16:creationId xmlns:a16="http://schemas.microsoft.com/office/drawing/2014/main" id="{FEFD56C5-B620-48AF-846F-2B5C170BAAD3}"/>
                </a:ext>
              </a:extLst>
            </p:cNvPr>
            <p:cNvSpPr/>
            <p:nvPr/>
          </p:nvSpPr>
          <p:spPr bwMode="auto">
            <a:xfrm>
              <a:off x="8930945" y="2988359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8" name="楕円 947">
              <a:extLst>
                <a:ext uri="{FF2B5EF4-FFF2-40B4-BE49-F238E27FC236}">
                  <a16:creationId xmlns:a16="http://schemas.microsoft.com/office/drawing/2014/main" id="{40248FDF-BF2B-457B-8590-AF56A412CEF6}"/>
                </a:ext>
              </a:extLst>
            </p:cNvPr>
            <p:cNvSpPr/>
            <p:nvPr/>
          </p:nvSpPr>
          <p:spPr bwMode="auto">
            <a:xfrm>
              <a:off x="8723776" y="3193147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9" name="楕円 948">
              <a:extLst>
                <a:ext uri="{FF2B5EF4-FFF2-40B4-BE49-F238E27FC236}">
                  <a16:creationId xmlns:a16="http://schemas.microsoft.com/office/drawing/2014/main" id="{F87A148E-0A13-4728-A742-D96D8531CBE3}"/>
                </a:ext>
              </a:extLst>
            </p:cNvPr>
            <p:cNvSpPr/>
            <p:nvPr/>
          </p:nvSpPr>
          <p:spPr bwMode="auto">
            <a:xfrm>
              <a:off x="7934041" y="2788334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0" name="楕円 949">
              <a:extLst>
                <a:ext uri="{FF2B5EF4-FFF2-40B4-BE49-F238E27FC236}">
                  <a16:creationId xmlns:a16="http://schemas.microsoft.com/office/drawing/2014/main" id="{D0B9725A-645C-4C36-ABB3-C1E1CD6145E2}"/>
                </a:ext>
              </a:extLst>
            </p:cNvPr>
            <p:cNvSpPr/>
            <p:nvPr/>
          </p:nvSpPr>
          <p:spPr bwMode="auto">
            <a:xfrm>
              <a:off x="8126922" y="2788334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1" name="楕円 950">
              <a:extLst>
                <a:ext uri="{FF2B5EF4-FFF2-40B4-BE49-F238E27FC236}">
                  <a16:creationId xmlns:a16="http://schemas.microsoft.com/office/drawing/2014/main" id="{B81DE6B1-FA1B-43C8-B1AA-304F73B4C92E}"/>
                </a:ext>
              </a:extLst>
            </p:cNvPr>
            <p:cNvSpPr/>
            <p:nvPr/>
          </p:nvSpPr>
          <p:spPr bwMode="auto">
            <a:xfrm>
              <a:off x="7324441" y="2788334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2" name="楕円 951">
              <a:extLst>
                <a:ext uri="{FF2B5EF4-FFF2-40B4-BE49-F238E27FC236}">
                  <a16:creationId xmlns:a16="http://schemas.microsoft.com/office/drawing/2014/main" id="{D1EAD2AC-F938-48D9-AE7B-F0C749F8B81B}"/>
                </a:ext>
              </a:extLst>
            </p:cNvPr>
            <p:cNvSpPr/>
            <p:nvPr/>
          </p:nvSpPr>
          <p:spPr bwMode="auto">
            <a:xfrm>
              <a:off x="7517322" y="2788334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3" name="楕円 952">
              <a:extLst>
                <a:ext uri="{FF2B5EF4-FFF2-40B4-BE49-F238E27FC236}">
                  <a16:creationId xmlns:a16="http://schemas.microsoft.com/office/drawing/2014/main" id="{E9FC76F1-F0B4-49B4-AA73-A5B8E5239309}"/>
                </a:ext>
              </a:extLst>
            </p:cNvPr>
            <p:cNvSpPr/>
            <p:nvPr/>
          </p:nvSpPr>
          <p:spPr bwMode="auto">
            <a:xfrm>
              <a:off x="5915659" y="3188384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4" name="楕円 953">
              <a:extLst>
                <a:ext uri="{FF2B5EF4-FFF2-40B4-BE49-F238E27FC236}">
                  <a16:creationId xmlns:a16="http://schemas.microsoft.com/office/drawing/2014/main" id="{B7E66802-860A-4E7F-A9BB-0C4353B523BF}"/>
                </a:ext>
              </a:extLst>
            </p:cNvPr>
            <p:cNvSpPr/>
            <p:nvPr/>
          </p:nvSpPr>
          <p:spPr bwMode="auto">
            <a:xfrm>
              <a:off x="5722778" y="3188384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5" name="楕円 954">
              <a:extLst>
                <a:ext uri="{FF2B5EF4-FFF2-40B4-BE49-F238E27FC236}">
                  <a16:creationId xmlns:a16="http://schemas.microsoft.com/office/drawing/2014/main" id="{882208EE-294A-4F13-8020-AFE53927BA68}"/>
                </a:ext>
              </a:extLst>
            </p:cNvPr>
            <p:cNvSpPr/>
            <p:nvPr/>
          </p:nvSpPr>
          <p:spPr bwMode="auto">
            <a:xfrm>
              <a:off x="5522753" y="3188384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6" name="楕円 955">
              <a:extLst>
                <a:ext uri="{FF2B5EF4-FFF2-40B4-BE49-F238E27FC236}">
                  <a16:creationId xmlns:a16="http://schemas.microsoft.com/office/drawing/2014/main" id="{96071A4E-C790-4D9B-AF4A-576C88B314FA}"/>
                </a:ext>
              </a:extLst>
            </p:cNvPr>
            <p:cNvSpPr/>
            <p:nvPr/>
          </p:nvSpPr>
          <p:spPr bwMode="auto">
            <a:xfrm>
              <a:off x="5322728" y="3188384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7" name="楕円 956">
              <a:extLst>
                <a:ext uri="{FF2B5EF4-FFF2-40B4-BE49-F238E27FC236}">
                  <a16:creationId xmlns:a16="http://schemas.microsoft.com/office/drawing/2014/main" id="{5A0163EA-49A9-4044-8370-8D3737DCEDBC}"/>
                </a:ext>
              </a:extLst>
            </p:cNvPr>
            <p:cNvSpPr/>
            <p:nvPr/>
          </p:nvSpPr>
          <p:spPr bwMode="auto">
            <a:xfrm>
              <a:off x="5722778" y="3388409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8" name="楕円 957">
              <a:extLst>
                <a:ext uri="{FF2B5EF4-FFF2-40B4-BE49-F238E27FC236}">
                  <a16:creationId xmlns:a16="http://schemas.microsoft.com/office/drawing/2014/main" id="{886FEF3D-401F-4B8F-93C6-94E02F683E57}"/>
                </a:ext>
              </a:extLst>
            </p:cNvPr>
            <p:cNvSpPr/>
            <p:nvPr/>
          </p:nvSpPr>
          <p:spPr bwMode="auto">
            <a:xfrm>
              <a:off x="5322728" y="3388409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9" name="楕円 958">
              <a:extLst>
                <a:ext uri="{FF2B5EF4-FFF2-40B4-BE49-F238E27FC236}">
                  <a16:creationId xmlns:a16="http://schemas.microsoft.com/office/drawing/2014/main" id="{B9C171CF-C8D8-4300-8C8A-A2D57166CDFC}"/>
                </a:ext>
              </a:extLst>
            </p:cNvPr>
            <p:cNvSpPr/>
            <p:nvPr/>
          </p:nvSpPr>
          <p:spPr bwMode="auto">
            <a:xfrm>
              <a:off x="6720923" y="3188384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0" name="楕円 959">
              <a:extLst>
                <a:ext uri="{FF2B5EF4-FFF2-40B4-BE49-F238E27FC236}">
                  <a16:creationId xmlns:a16="http://schemas.microsoft.com/office/drawing/2014/main" id="{5A257757-4F02-44BC-B093-064EA110C06E}"/>
                </a:ext>
              </a:extLst>
            </p:cNvPr>
            <p:cNvSpPr/>
            <p:nvPr/>
          </p:nvSpPr>
          <p:spPr bwMode="auto">
            <a:xfrm>
              <a:off x="7116210" y="3188384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1" name="楕円 960">
              <a:extLst>
                <a:ext uri="{FF2B5EF4-FFF2-40B4-BE49-F238E27FC236}">
                  <a16:creationId xmlns:a16="http://schemas.microsoft.com/office/drawing/2014/main" id="{8236951A-E3FB-4C0A-977E-D75789188389}"/>
                </a:ext>
              </a:extLst>
            </p:cNvPr>
            <p:cNvSpPr/>
            <p:nvPr/>
          </p:nvSpPr>
          <p:spPr bwMode="auto">
            <a:xfrm>
              <a:off x="7713503" y="3188384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2" name="楕円 961">
              <a:extLst>
                <a:ext uri="{FF2B5EF4-FFF2-40B4-BE49-F238E27FC236}">
                  <a16:creationId xmlns:a16="http://schemas.microsoft.com/office/drawing/2014/main" id="{72FF96C5-BA42-40EB-81C6-BD3456DA2078}"/>
                </a:ext>
              </a:extLst>
            </p:cNvPr>
            <p:cNvSpPr/>
            <p:nvPr/>
          </p:nvSpPr>
          <p:spPr bwMode="auto">
            <a:xfrm>
              <a:off x="7520622" y="3188384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3" name="楕円 962">
              <a:extLst>
                <a:ext uri="{FF2B5EF4-FFF2-40B4-BE49-F238E27FC236}">
                  <a16:creationId xmlns:a16="http://schemas.microsoft.com/office/drawing/2014/main" id="{82E48BD1-327C-46B0-8E96-C2D50003D951}"/>
                </a:ext>
              </a:extLst>
            </p:cNvPr>
            <p:cNvSpPr/>
            <p:nvPr/>
          </p:nvSpPr>
          <p:spPr bwMode="auto">
            <a:xfrm>
              <a:off x="8313979" y="2988359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4" name="楕円 963">
              <a:extLst>
                <a:ext uri="{FF2B5EF4-FFF2-40B4-BE49-F238E27FC236}">
                  <a16:creationId xmlns:a16="http://schemas.microsoft.com/office/drawing/2014/main" id="{0B3ED5D9-2034-4D95-B607-2B3D64407F15}"/>
                </a:ext>
              </a:extLst>
            </p:cNvPr>
            <p:cNvSpPr/>
            <p:nvPr/>
          </p:nvSpPr>
          <p:spPr bwMode="auto">
            <a:xfrm>
              <a:off x="8121098" y="2988359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5" name="楕円 964">
              <a:extLst>
                <a:ext uri="{FF2B5EF4-FFF2-40B4-BE49-F238E27FC236}">
                  <a16:creationId xmlns:a16="http://schemas.microsoft.com/office/drawing/2014/main" id="{01B15822-9A39-4FB1-AFE0-C0BA03913B71}"/>
                </a:ext>
              </a:extLst>
            </p:cNvPr>
            <p:cNvSpPr/>
            <p:nvPr/>
          </p:nvSpPr>
          <p:spPr bwMode="auto">
            <a:xfrm>
              <a:off x="7921073" y="2988359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6" name="楕円 965">
              <a:extLst>
                <a:ext uri="{FF2B5EF4-FFF2-40B4-BE49-F238E27FC236}">
                  <a16:creationId xmlns:a16="http://schemas.microsoft.com/office/drawing/2014/main" id="{C3CC7B7D-3367-4F69-9C13-255173C3C848}"/>
                </a:ext>
              </a:extLst>
            </p:cNvPr>
            <p:cNvSpPr/>
            <p:nvPr/>
          </p:nvSpPr>
          <p:spPr bwMode="auto">
            <a:xfrm>
              <a:off x="7721048" y="2988359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7" name="楕円 966">
              <a:extLst>
                <a:ext uri="{FF2B5EF4-FFF2-40B4-BE49-F238E27FC236}">
                  <a16:creationId xmlns:a16="http://schemas.microsoft.com/office/drawing/2014/main" id="{0BDD18CB-04C9-4BB7-B8E7-905A09BCD1AF}"/>
                </a:ext>
              </a:extLst>
            </p:cNvPr>
            <p:cNvSpPr/>
            <p:nvPr/>
          </p:nvSpPr>
          <p:spPr bwMode="auto">
            <a:xfrm>
              <a:off x="8126922" y="3590815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8" name="楕円 967">
              <a:extLst>
                <a:ext uri="{FF2B5EF4-FFF2-40B4-BE49-F238E27FC236}">
                  <a16:creationId xmlns:a16="http://schemas.microsoft.com/office/drawing/2014/main" id="{D80BC64F-91FE-440D-B486-D987F35F75BB}"/>
                </a:ext>
              </a:extLst>
            </p:cNvPr>
            <p:cNvSpPr/>
            <p:nvPr/>
          </p:nvSpPr>
          <p:spPr bwMode="auto">
            <a:xfrm>
              <a:off x="8121098" y="3790840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9" name="楕円 968">
              <a:extLst>
                <a:ext uri="{FF2B5EF4-FFF2-40B4-BE49-F238E27FC236}">
                  <a16:creationId xmlns:a16="http://schemas.microsoft.com/office/drawing/2014/main" id="{E74AB893-9B47-4FDC-9A6A-38672385476E}"/>
                </a:ext>
              </a:extLst>
            </p:cNvPr>
            <p:cNvSpPr/>
            <p:nvPr/>
          </p:nvSpPr>
          <p:spPr bwMode="auto">
            <a:xfrm>
              <a:off x="8126922" y="3190765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0" name="楕円 969">
              <a:extLst>
                <a:ext uri="{FF2B5EF4-FFF2-40B4-BE49-F238E27FC236}">
                  <a16:creationId xmlns:a16="http://schemas.microsoft.com/office/drawing/2014/main" id="{9C5BC24C-C4C6-4F7F-9033-C3C1824F015B}"/>
                </a:ext>
              </a:extLst>
            </p:cNvPr>
            <p:cNvSpPr/>
            <p:nvPr/>
          </p:nvSpPr>
          <p:spPr bwMode="auto">
            <a:xfrm>
              <a:off x="8121098" y="3390790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1" name="楕円 970">
              <a:extLst>
                <a:ext uri="{FF2B5EF4-FFF2-40B4-BE49-F238E27FC236}">
                  <a16:creationId xmlns:a16="http://schemas.microsoft.com/office/drawing/2014/main" id="{EA3142A1-3E18-4D05-8397-F7057212FE45}"/>
                </a:ext>
              </a:extLst>
            </p:cNvPr>
            <p:cNvSpPr/>
            <p:nvPr/>
          </p:nvSpPr>
          <p:spPr bwMode="auto">
            <a:xfrm>
              <a:off x="8516607" y="3386027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2" name="楕円 971">
              <a:extLst>
                <a:ext uri="{FF2B5EF4-FFF2-40B4-BE49-F238E27FC236}">
                  <a16:creationId xmlns:a16="http://schemas.microsoft.com/office/drawing/2014/main" id="{39C0F3C0-1D43-443E-8259-DF755978C7E6}"/>
                </a:ext>
              </a:extLst>
            </p:cNvPr>
            <p:cNvSpPr/>
            <p:nvPr/>
          </p:nvSpPr>
          <p:spPr bwMode="auto">
            <a:xfrm>
              <a:off x="8921419" y="3386027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3" name="楕円 972">
              <a:extLst>
                <a:ext uri="{FF2B5EF4-FFF2-40B4-BE49-F238E27FC236}">
                  <a16:creationId xmlns:a16="http://schemas.microsoft.com/office/drawing/2014/main" id="{8707D980-1729-467C-9942-E86FFC9E97B6}"/>
                </a:ext>
              </a:extLst>
            </p:cNvPr>
            <p:cNvSpPr/>
            <p:nvPr/>
          </p:nvSpPr>
          <p:spPr bwMode="auto">
            <a:xfrm>
              <a:off x="8516607" y="3590816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4" name="楕円 973">
              <a:extLst>
                <a:ext uri="{FF2B5EF4-FFF2-40B4-BE49-F238E27FC236}">
                  <a16:creationId xmlns:a16="http://schemas.microsoft.com/office/drawing/2014/main" id="{1EC09568-45A1-4A16-B773-3BE0D5850380}"/>
                </a:ext>
              </a:extLst>
            </p:cNvPr>
            <p:cNvSpPr/>
            <p:nvPr/>
          </p:nvSpPr>
          <p:spPr bwMode="auto">
            <a:xfrm>
              <a:off x="8723776" y="3590816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5" name="楕円 974">
              <a:extLst>
                <a:ext uri="{FF2B5EF4-FFF2-40B4-BE49-F238E27FC236}">
                  <a16:creationId xmlns:a16="http://schemas.microsoft.com/office/drawing/2014/main" id="{93A6C254-43F4-4056-8899-19D92ED44820}"/>
                </a:ext>
              </a:extLst>
            </p:cNvPr>
            <p:cNvSpPr/>
            <p:nvPr/>
          </p:nvSpPr>
          <p:spPr bwMode="auto">
            <a:xfrm>
              <a:off x="8723776" y="3788459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6" name="楕円 975">
              <a:extLst>
                <a:ext uri="{FF2B5EF4-FFF2-40B4-BE49-F238E27FC236}">
                  <a16:creationId xmlns:a16="http://schemas.microsoft.com/office/drawing/2014/main" id="{66843CC3-0F60-4ACD-BB57-A4177E52A4E3}"/>
                </a:ext>
              </a:extLst>
            </p:cNvPr>
            <p:cNvSpPr/>
            <p:nvPr/>
          </p:nvSpPr>
          <p:spPr bwMode="auto">
            <a:xfrm>
              <a:off x="8921419" y="3993246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7" name="楕円 976">
              <a:extLst>
                <a:ext uri="{FF2B5EF4-FFF2-40B4-BE49-F238E27FC236}">
                  <a16:creationId xmlns:a16="http://schemas.microsoft.com/office/drawing/2014/main" id="{886D55FB-FD85-49A6-9569-73495985CA23}"/>
                </a:ext>
              </a:extLst>
            </p:cNvPr>
            <p:cNvSpPr/>
            <p:nvPr/>
          </p:nvSpPr>
          <p:spPr bwMode="auto">
            <a:xfrm>
              <a:off x="8526132" y="3993246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8" name="楕円 977">
              <a:extLst>
                <a:ext uri="{FF2B5EF4-FFF2-40B4-BE49-F238E27FC236}">
                  <a16:creationId xmlns:a16="http://schemas.microsoft.com/office/drawing/2014/main" id="{92B7829C-32C1-4EEC-8BAE-ADB468C30049}"/>
                </a:ext>
              </a:extLst>
            </p:cNvPr>
            <p:cNvSpPr/>
            <p:nvPr/>
          </p:nvSpPr>
          <p:spPr bwMode="auto">
            <a:xfrm>
              <a:off x="8121319" y="3993246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9" name="楕円 978">
              <a:extLst>
                <a:ext uri="{FF2B5EF4-FFF2-40B4-BE49-F238E27FC236}">
                  <a16:creationId xmlns:a16="http://schemas.microsoft.com/office/drawing/2014/main" id="{51F54EB6-B091-435B-9ECE-39483E92D910}"/>
                </a:ext>
              </a:extLst>
            </p:cNvPr>
            <p:cNvSpPr/>
            <p:nvPr/>
          </p:nvSpPr>
          <p:spPr bwMode="auto">
            <a:xfrm>
              <a:off x="7726872" y="3788459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0" name="楕円 979">
              <a:extLst>
                <a:ext uri="{FF2B5EF4-FFF2-40B4-BE49-F238E27FC236}">
                  <a16:creationId xmlns:a16="http://schemas.microsoft.com/office/drawing/2014/main" id="{B6E38AEB-B8DD-4B2E-98D8-8A8581D2AA32}"/>
                </a:ext>
              </a:extLst>
            </p:cNvPr>
            <p:cNvSpPr/>
            <p:nvPr/>
          </p:nvSpPr>
          <p:spPr bwMode="auto">
            <a:xfrm>
              <a:off x="7721048" y="3988484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1" name="楕円 980">
              <a:extLst>
                <a:ext uri="{FF2B5EF4-FFF2-40B4-BE49-F238E27FC236}">
                  <a16:creationId xmlns:a16="http://schemas.microsoft.com/office/drawing/2014/main" id="{9324A7B7-5CBD-4F00-AB3C-252C606EDA23}"/>
                </a:ext>
              </a:extLst>
            </p:cNvPr>
            <p:cNvSpPr/>
            <p:nvPr/>
          </p:nvSpPr>
          <p:spPr bwMode="auto">
            <a:xfrm>
              <a:off x="7721048" y="3588434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2" name="楕円 981">
              <a:extLst>
                <a:ext uri="{FF2B5EF4-FFF2-40B4-BE49-F238E27FC236}">
                  <a16:creationId xmlns:a16="http://schemas.microsoft.com/office/drawing/2014/main" id="{AC8CE4D8-3683-4286-9661-FCF2C626376F}"/>
                </a:ext>
              </a:extLst>
            </p:cNvPr>
            <p:cNvSpPr/>
            <p:nvPr/>
          </p:nvSpPr>
          <p:spPr bwMode="auto">
            <a:xfrm>
              <a:off x="7721269" y="4190890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3" name="楕円 982">
              <a:extLst>
                <a:ext uri="{FF2B5EF4-FFF2-40B4-BE49-F238E27FC236}">
                  <a16:creationId xmlns:a16="http://schemas.microsoft.com/office/drawing/2014/main" id="{A7C11791-52F2-40E1-B0F5-E5C73E213A20}"/>
                </a:ext>
              </a:extLst>
            </p:cNvPr>
            <p:cNvSpPr/>
            <p:nvPr/>
          </p:nvSpPr>
          <p:spPr bwMode="auto">
            <a:xfrm>
              <a:off x="7923675" y="4195652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4" name="楕円 983">
              <a:extLst>
                <a:ext uri="{FF2B5EF4-FFF2-40B4-BE49-F238E27FC236}">
                  <a16:creationId xmlns:a16="http://schemas.microsoft.com/office/drawing/2014/main" id="{F827EEFA-DC68-4886-912E-9D3B27EC98D6}"/>
                </a:ext>
              </a:extLst>
            </p:cNvPr>
            <p:cNvSpPr/>
            <p:nvPr/>
          </p:nvSpPr>
          <p:spPr bwMode="auto">
            <a:xfrm>
              <a:off x="7923675" y="3386027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5" name="楕円 984">
              <a:extLst>
                <a:ext uri="{FF2B5EF4-FFF2-40B4-BE49-F238E27FC236}">
                  <a16:creationId xmlns:a16="http://schemas.microsoft.com/office/drawing/2014/main" id="{500E8B34-8B0E-4DC4-B181-89C1F8E6457D}"/>
                </a:ext>
              </a:extLst>
            </p:cNvPr>
            <p:cNvSpPr/>
            <p:nvPr/>
          </p:nvSpPr>
          <p:spPr bwMode="auto">
            <a:xfrm>
              <a:off x="8723555" y="4188509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6" name="楕円 985">
              <a:extLst>
                <a:ext uri="{FF2B5EF4-FFF2-40B4-BE49-F238E27FC236}">
                  <a16:creationId xmlns:a16="http://schemas.microsoft.com/office/drawing/2014/main" id="{EB2603D9-A665-48C9-BEFC-44B16371274C}"/>
                </a:ext>
              </a:extLst>
            </p:cNvPr>
            <p:cNvSpPr/>
            <p:nvPr/>
          </p:nvSpPr>
          <p:spPr bwMode="auto">
            <a:xfrm>
              <a:off x="8523530" y="4188509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7" name="楕円 986">
              <a:extLst>
                <a:ext uri="{FF2B5EF4-FFF2-40B4-BE49-F238E27FC236}">
                  <a16:creationId xmlns:a16="http://schemas.microsoft.com/office/drawing/2014/main" id="{6806C647-9246-4032-A770-9E90724EAE6B}"/>
                </a:ext>
              </a:extLst>
            </p:cNvPr>
            <p:cNvSpPr/>
            <p:nvPr/>
          </p:nvSpPr>
          <p:spPr bwMode="auto">
            <a:xfrm>
              <a:off x="8323505" y="4188509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8" name="楕円 987">
              <a:extLst>
                <a:ext uri="{FF2B5EF4-FFF2-40B4-BE49-F238E27FC236}">
                  <a16:creationId xmlns:a16="http://schemas.microsoft.com/office/drawing/2014/main" id="{1C1AF194-D65B-4E7D-980C-E0B17D17642F}"/>
                </a:ext>
              </a:extLst>
            </p:cNvPr>
            <p:cNvSpPr/>
            <p:nvPr/>
          </p:nvSpPr>
          <p:spPr bwMode="auto">
            <a:xfrm>
              <a:off x="8925961" y="4390915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9" name="楕円 988">
              <a:extLst>
                <a:ext uri="{FF2B5EF4-FFF2-40B4-BE49-F238E27FC236}">
                  <a16:creationId xmlns:a16="http://schemas.microsoft.com/office/drawing/2014/main" id="{66F6ED64-BB14-488E-AC58-8EF697B5A4ED}"/>
                </a:ext>
              </a:extLst>
            </p:cNvPr>
            <p:cNvSpPr/>
            <p:nvPr/>
          </p:nvSpPr>
          <p:spPr bwMode="auto">
            <a:xfrm>
              <a:off x="8725936" y="4390915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0" name="楕円 989">
              <a:extLst>
                <a:ext uri="{FF2B5EF4-FFF2-40B4-BE49-F238E27FC236}">
                  <a16:creationId xmlns:a16="http://schemas.microsoft.com/office/drawing/2014/main" id="{6E94C4FE-46A1-4A56-AD7E-C8A55E5BAD44}"/>
                </a:ext>
              </a:extLst>
            </p:cNvPr>
            <p:cNvSpPr/>
            <p:nvPr/>
          </p:nvSpPr>
          <p:spPr bwMode="auto">
            <a:xfrm>
              <a:off x="8525911" y="4390915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1" name="楕円 990">
              <a:extLst>
                <a:ext uri="{FF2B5EF4-FFF2-40B4-BE49-F238E27FC236}">
                  <a16:creationId xmlns:a16="http://schemas.microsoft.com/office/drawing/2014/main" id="{06ADE40E-9056-4064-9021-E21AC97A0190}"/>
                </a:ext>
              </a:extLst>
            </p:cNvPr>
            <p:cNvSpPr/>
            <p:nvPr/>
          </p:nvSpPr>
          <p:spPr bwMode="auto">
            <a:xfrm>
              <a:off x="8725936" y="4588558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2" name="楕円 991">
              <a:extLst>
                <a:ext uri="{FF2B5EF4-FFF2-40B4-BE49-F238E27FC236}">
                  <a16:creationId xmlns:a16="http://schemas.microsoft.com/office/drawing/2014/main" id="{D32E8424-15BF-4964-89CB-74BCD7760BE3}"/>
                </a:ext>
              </a:extLst>
            </p:cNvPr>
            <p:cNvSpPr/>
            <p:nvPr/>
          </p:nvSpPr>
          <p:spPr bwMode="auto">
            <a:xfrm>
              <a:off x="7316457" y="4386153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3" name="楕円 992">
              <a:extLst>
                <a:ext uri="{FF2B5EF4-FFF2-40B4-BE49-F238E27FC236}">
                  <a16:creationId xmlns:a16="http://schemas.microsoft.com/office/drawing/2014/main" id="{1F219D13-BFAD-4702-88C6-F7C726466F04}"/>
                </a:ext>
              </a:extLst>
            </p:cNvPr>
            <p:cNvSpPr/>
            <p:nvPr/>
          </p:nvSpPr>
          <p:spPr bwMode="auto">
            <a:xfrm>
              <a:off x="7518863" y="4390915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4" name="楕円 993">
              <a:extLst>
                <a:ext uri="{FF2B5EF4-FFF2-40B4-BE49-F238E27FC236}">
                  <a16:creationId xmlns:a16="http://schemas.microsoft.com/office/drawing/2014/main" id="{6E981BA9-A5CC-48C6-B54E-29B162452D63}"/>
                </a:ext>
              </a:extLst>
            </p:cNvPr>
            <p:cNvSpPr/>
            <p:nvPr/>
          </p:nvSpPr>
          <p:spPr bwMode="auto">
            <a:xfrm>
              <a:off x="7121195" y="4183747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5" name="楕円 994">
              <a:extLst>
                <a:ext uri="{FF2B5EF4-FFF2-40B4-BE49-F238E27FC236}">
                  <a16:creationId xmlns:a16="http://schemas.microsoft.com/office/drawing/2014/main" id="{DB11EE39-3C1C-45FB-B1AF-C719B28D155E}"/>
                </a:ext>
              </a:extLst>
            </p:cNvPr>
            <p:cNvSpPr/>
            <p:nvPr/>
          </p:nvSpPr>
          <p:spPr bwMode="auto">
            <a:xfrm>
              <a:off x="7323601" y="4188509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6" name="楕円 995">
              <a:extLst>
                <a:ext uri="{FF2B5EF4-FFF2-40B4-BE49-F238E27FC236}">
                  <a16:creationId xmlns:a16="http://schemas.microsoft.com/office/drawing/2014/main" id="{659E9C68-6547-4AF5-B116-DC2DE593B103}"/>
                </a:ext>
              </a:extLst>
            </p:cNvPr>
            <p:cNvSpPr/>
            <p:nvPr/>
          </p:nvSpPr>
          <p:spPr bwMode="auto">
            <a:xfrm>
              <a:off x="6916407" y="3990866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7" name="楕円 996">
              <a:extLst>
                <a:ext uri="{FF2B5EF4-FFF2-40B4-BE49-F238E27FC236}">
                  <a16:creationId xmlns:a16="http://schemas.microsoft.com/office/drawing/2014/main" id="{C554262C-D32F-49FC-B6FE-729DD8EC922B}"/>
                </a:ext>
              </a:extLst>
            </p:cNvPr>
            <p:cNvSpPr/>
            <p:nvPr/>
          </p:nvSpPr>
          <p:spPr bwMode="auto">
            <a:xfrm>
              <a:off x="7118813" y="3995628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8" name="楕円 997">
              <a:extLst>
                <a:ext uri="{FF2B5EF4-FFF2-40B4-BE49-F238E27FC236}">
                  <a16:creationId xmlns:a16="http://schemas.microsoft.com/office/drawing/2014/main" id="{3637AEA1-9786-42E8-A75F-8A479BFD273E}"/>
                </a:ext>
              </a:extLst>
            </p:cNvPr>
            <p:cNvSpPr/>
            <p:nvPr/>
          </p:nvSpPr>
          <p:spPr bwMode="auto">
            <a:xfrm>
              <a:off x="7116211" y="3390790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9" name="楕円 998">
              <a:extLst>
                <a:ext uri="{FF2B5EF4-FFF2-40B4-BE49-F238E27FC236}">
                  <a16:creationId xmlns:a16="http://schemas.microsoft.com/office/drawing/2014/main" id="{507F0DF9-C30D-4F2C-909A-63E8EBC449EC}"/>
                </a:ext>
              </a:extLst>
            </p:cNvPr>
            <p:cNvSpPr/>
            <p:nvPr/>
          </p:nvSpPr>
          <p:spPr bwMode="auto">
            <a:xfrm>
              <a:off x="6923330" y="3390790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0" name="楕円 999">
              <a:extLst>
                <a:ext uri="{FF2B5EF4-FFF2-40B4-BE49-F238E27FC236}">
                  <a16:creationId xmlns:a16="http://schemas.microsoft.com/office/drawing/2014/main" id="{CE28C712-7E4D-4C53-B180-DE338B8B9C6D}"/>
                </a:ext>
              </a:extLst>
            </p:cNvPr>
            <p:cNvSpPr/>
            <p:nvPr/>
          </p:nvSpPr>
          <p:spPr bwMode="auto">
            <a:xfrm>
              <a:off x="6323255" y="3390790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1" name="楕円 1000">
              <a:extLst>
                <a:ext uri="{FF2B5EF4-FFF2-40B4-BE49-F238E27FC236}">
                  <a16:creationId xmlns:a16="http://schemas.microsoft.com/office/drawing/2014/main" id="{B03D55C3-948E-4A80-B1A5-FF7BA02F8B0B}"/>
                </a:ext>
              </a:extLst>
            </p:cNvPr>
            <p:cNvSpPr/>
            <p:nvPr/>
          </p:nvSpPr>
          <p:spPr bwMode="auto">
            <a:xfrm>
              <a:off x="6123230" y="3390790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2" name="楕円 1001">
              <a:extLst>
                <a:ext uri="{FF2B5EF4-FFF2-40B4-BE49-F238E27FC236}">
                  <a16:creationId xmlns:a16="http://schemas.microsoft.com/office/drawing/2014/main" id="{28FA28F7-01B7-45E0-AEC6-B5D2479B9A7E}"/>
                </a:ext>
              </a:extLst>
            </p:cNvPr>
            <p:cNvSpPr/>
            <p:nvPr/>
          </p:nvSpPr>
          <p:spPr bwMode="auto">
            <a:xfrm>
              <a:off x="7528387" y="3386027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3" name="楕円 1002">
              <a:extLst>
                <a:ext uri="{FF2B5EF4-FFF2-40B4-BE49-F238E27FC236}">
                  <a16:creationId xmlns:a16="http://schemas.microsoft.com/office/drawing/2014/main" id="{9B4FD1F5-3A0F-44E9-967D-BFC32EFCE69E}"/>
                </a:ext>
              </a:extLst>
            </p:cNvPr>
            <p:cNvSpPr/>
            <p:nvPr/>
          </p:nvSpPr>
          <p:spPr bwMode="auto">
            <a:xfrm>
              <a:off x="6725686" y="3390790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4" name="楕円 1003">
              <a:extLst>
                <a:ext uri="{FF2B5EF4-FFF2-40B4-BE49-F238E27FC236}">
                  <a16:creationId xmlns:a16="http://schemas.microsoft.com/office/drawing/2014/main" id="{A852DCFD-AD4B-48F1-A732-604568D89C4D}"/>
                </a:ext>
              </a:extLst>
            </p:cNvPr>
            <p:cNvSpPr/>
            <p:nvPr/>
          </p:nvSpPr>
          <p:spPr bwMode="auto">
            <a:xfrm>
              <a:off x="6525661" y="3390790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5" name="楕円 1004">
              <a:extLst>
                <a:ext uri="{FF2B5EF4-FFF2-40B4-BE49-F238E27FC236}">
                  <a16:creationId xmlns:a16="http://schemas.microsoft.com/office/drawing/2014/main" id="{AD14169C-CB32-4CE0-9F89-AFE5487F1E51}"/>
                </a:ext>
              </a:extLst>
            </p:cNvPr>
            <p:cNvSpPr/>
            <p:nvPr/>
          </p:nvSpPr>
          <p:spPr bwMode="auto">
            <a:xfrm>
              <a:off x="6123230" y="3593196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6" name="楕円 1005">
              <a:extLst>
                <a:ext uri="{FF2B5EF4-FFF2-40B4-BE49-F238E27FC236}">
                  <a16:creationId xmlns:a16="http://schemas.microsoft.com/office/drawing/2014/main" id="{A5D23B7D-0973-48D8-9E26-8E8522C085FD}"/>
                </a:ext>
              </a:extLst>
            </p:cNvPr>
            <p:cNvSpPr/>
            <p:nvPr/>
          </p:nvSpPr>
          <p:spPr bwMode="auto">
            <a:xfrm>
              <a:off x="6323255" y="3783696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7" name="楕円 1006">
              <a:extLst>
                <a:ext uri="{FF2B5EF4-FFF2-40B4-BE49-F238E27FC236}">
                  <a16:creationId xmlns:a16="http://schemas.microsoft.com/office/drawing/2014/main" id="{C5CA639C-3C70-4157-AB2C-BF0ECF0218C6}"/>
                </a:ext>
              </a:extLst>
            </p:cNvPr>
            <p:cNvSpPr/>
            <p:nvPr/>
          </p:nvSpPr>
          <p:spPr bwMode="auto">
            <a:xfrm>
              <a:off x="6525661" y="3783696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8" name="楕円 1007">
              <a:extLst>
                <a:ext uri="{FF2B5EF4-FFF2-40B4-BE49-F238E27FC236}">
                  <a16:creationId xmlns:a16="http://schemas.microsoft.com/office/drawing/2014/main" id="{A71F309E-7A6B-4858-93C9-CA28A16FBDA7}"/>
                </a:ext>
              </a:extLst>
            </p:cNvPr>
            <p:cNvSpPr/>
            <p:nvPr/>
          </p:nvSpPr>
          <p:spPr bwMode="auto">
            <a:xfrm>
              <a:off x="6924391" y="3788459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9" name="楕円 1008">
              <a:extLst>
                <a:ext uri="{FF2B5EF4-FFF2-40B4-BE49-F238E27FC236}">
                  <a16:creationId xmlns:a16="http://schemas.microsoft.com/office/drawing/2014/main" id="{E00FA496-444F-4A87-A38D-2A1958BE7406}"/>
                </a:ext>
              </a:extLst>
            </p:cNvPr>
            <p:cNvSpPr/>
            <p:nvPr/>
          </p:nvSpPr>
          <p:spPr bwMode="auto">
            <a:xfrm>
              <a:off x="6918567" y="3588434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0" name="楕円 1009">
              <a:extLst>
                <a:ext uri="{FF2B5EF4-FFF2-40B4-BE49-F238E27FC236}">
                  <a16:creationId xmlns:a16="http://schemas.microsoft.com/office/drawing/2014/main" id="{E32E6ECF-3F58-4076-9E98-1E31FB0E76BE}"/>
                </a:ext>
              </a:extLst>
            </p:cNvPr>
            <p:cNvSpPr/>
            <p:nvPr/>
          </p:nvSpPr>
          <p:spPr bwMode="auto">
            <a:xfrm>
              <a:off x="5721860" y="3986103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1" name="楕円 1010">
              <a:extLst>
                <a:ext uri="{FF2B5EF4-FFF2-40B4-BE49-F238E27FC236}">
                  <a16:creationId xmlns:a16="http://schemas.microsoft.com/office/drawing/2014/main" id="{54545CD7-9A08-40CC-A2FF-4509FA55807D}"/>
                </a:ext>
              </a:extLst>
            </p:cNvPr>
            <p:cNvSpPr/>
            <p:nvPr/>
          </p:nvSpPr>
          <p:spPr bwMode="auto">
            <a:xfrm>
              <a:off x="5716036" y="3786078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2" name="楕円 1011">
              <a:extLst>
                <a:ext uri="{FF2B5EF4-FFF2-40B4-BE49-F238E27FC236}">
                  <a16:creationId xmlns:a16="http://schemas.microsoft.com/office/drawing/2014/main" id="{A12DFA30-8473-4C9D-BBFE-F801D3AC7A39}"/>
                </a:ext>
              </a:extLst>
            </p:cNvPr>
            <p:cNvSpPr/>
            <p:nvPr/>
          </p:nvSpPr>
          <p:spPr bwMode="auto">
            <a:xfrm>
              <a:off x="6916407" y="4390916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3" name="楕円 1012">
              <a:extLst>
                <a:ext uri="{FF2B5EF4-FFF2-40B4-BE49-F238E27FC236}">
                  <a16:creationId xmlns:a16="http://schemas.microsoft.com/office/drawing/2014/main" id="{231231A6-3E4F-495E-965E-8346461847F1}"/>
                </a:ext>
              </a:extLst>
            </p:cNvPr>
            <p:cNvSpPr/>
            <p:nvPr/>
          </p:nvSpPr>
          <p:spPr bwMode="auto">
            <a:xfrm>
              <a:off x="6923330" y="4790965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4" name="楕円 1013">
              <a:extLst>
                <a:ext uri="{FF2B5EF4-FFF2-40B4-BE49-F238E27FC236}">
                  <a16:creationId xmlns:a16="http://schemas.microsoft.com/office/drawing/2014/main" id="{E140F41F-FD5E-42B8-AB22-7ADDD547A45D}"/>
                </a:ext>
              </a:extLst>
            </p:cNvPr>
            <p:cNvSpPr/>
            <p:nvPr/>
          </p:nvSpPr>
          <p:spPr bwMode="auto">
            <a:xfrm>
              <a:off x="6323255" y="4790965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5" name="楕円 1014">
              <a:extLst>
                <a:ext uri="{FF2B5EF4-FFF2-40B4-BE49-F238E27FC236}">
                  <a16:creationId xmlns:a16="http://schemas.microsoft.com/office/drawing/2014/main" id="{AB22B6B6-AF25-4C9B-B251-89B835F588A0}"/>
                </a:ext>
              </a:extLst>
            </p:cNvPr>
            <p:cNvSpPr/>
            <p:nvPr/>
          </p:nvSpPr>
          <p:spPr bwMode="auto">
            <a:xfrm>
              <a:off x="6123230" y="4790965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6" name="楕円 1015">
              <a:extLst>
                <a:ext uri="{FF2B5EF4-FFF2-40B4-BE49-F238E27FC236}">
                  <a16:creationId xmlns:a16="http://schemas.microsoft.com/office/drawing/2014/main" id="{C6B6EEAB-2406-4B12-B1E4-EB38E3B8C3A2}"/>
                </a:ext>
              </a:extLst>
            </p:cNvPr>
            <p:cNvSpPr/>
            <p:nvPr/>
          </p:nvSpPr>
          <p:spPr bwMode="auto">
            <a:xfrm>
              <a:off x="6725686" y="4790965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7" name="楕円 1016">
              <a:extLst>
                <a:ext uri="{FF2B5EF4-FFF2-40B4-BE49-F238E27FC236}">
                  <a16:creationId xmlns:a16="http://schemas.microsoft.com/office/drawing/2014/main" id="{606954BA-A12A-4101-B546-1B74062EE9C3}"/>
                </a:ext>
              </a:extLst>
            </p:cNvPr>
            <p:cNvSpPr/>
            <p:nvPr/>
          </p:nvSpPr>
          <p:spPr bwMode="auto">
            <a:xfrm>
              <a:off x="6525661" y="4790965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8" name="楕円 1017">
              <a:extLst>
                <a:ext uri="{FF2B5EF4-FFF2-40B4-BE49-F238E27FC236}">
                  <a16:creationId xmlns:a16="http://schemas.microsoft.com/office/drawing/2014/main" id="{DDF6DA5A-834F-4472-B1C7-59418F62592B}"/>
                </a:ext>
              </a:extLst>
            </p:cNvPr>
            <p:cNvSpPr/>
            <p:nvPr/>
          </p:nvSpPr>
          <p:spPr bwMode="auto">
            <a:xfrm>
              <a:off x="6123230" y="4588559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9" name="楕円 1018">
              <a:extLst>
                <a:ext uri="{FF2B5EF4-FFF2-40B4-BE49-F238E27FC236}">
                  <a16:creationId xmlns:a16="http://schemas.microsoft.com/office/drawing/2014/main" id="{858B49EF-DECC-4130-8414-D944DD30EA06}"/>
                </a:ext>
              </a:extLst>
            </p:cNvPr>
            <p:cNvSpPr/>
            <p:nvPr/>
          </p:nvSpPr>
          <p:spPr bwMode="auto">
            <a:xfrm>
              <a:off x="6725686" y="4588559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0" name="楕円 1019">
              <a:extLst>
                <a:ext uri="{FF2B5EF4-FFF2-40B4-BE49-F238E27FC236}">
                  <a16:creationId xmlns:a16="http://schemas.microsoft.com/office/drawing/2014/main" id="{C24C07CC-836E-4827-8C27-94E6AA0CF6B2}"/>
                </a:ext>
              </a:extLst>
            </p:cNvPr>
            <p:cNvSpPr/>
            <p:nvPr/>
          </p:nvSpPr>
          <p:spPr bwMode="auto">
            <a:xfrm>
              <a:off x="7121195" y="4588559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1" name="楕円 1020">
              <a:extLst>
                <a:ext uri="{FF2B5EF4-FFF2-40B4-BE49-F238E27FC236}">
                  <a16:creationId xmlns:a16="http://schemas.microsoft.com/office/drawing/2014/main" id="{81CAAAE4-5E3A-4840-BDEA-C62060654838}"/>
                </a:ext>
              </a:extLst>
            </p:cNvPr>
            <p:cNvSpPr/>
            <p:nvPr/>
          </p:nvSpPr>
          <p:spPr bwMode="auto">
            <a:xfrm>
              <a:off x="7323601" y="4593321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2" name="楕円 1021">
              <a:extLst>
                <a:ext uri="{FF2B5EF4-FFF2-40B4-BE49-F238E27FC236}">
                  <a16:creationId xmlns:a16="http://schemas.microsoft.com/office/drawing/2014/main" id="{C4DE3159-6BE7-477C-A169-838E3B2F36CB}"/>
                </a:ext>
              </a:extLst>
            </p:cNvPr>
            <p:cNvSpPr/>
            <p:nvPr/>
          </p:nvSpPr>
          <p:spPr bwMode="auto">
            <a:xfrm>
              <a:off x="7318839" y="4783821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3" name="楕円 1022">
              <a:extLst>
                <a:ext uri="{FF2B5EF4-FFF2-40B4-BE49-F238E27FC236}">
                  <a16:creationId xmlns:a16="http://schemas.microsoft.com/office/drawing/2014/main" id="{53335AFB-3501-43DB-B5D1-DD9B80848D3C}"/>
                </a:ext>
              </a:extLst>
            </p:cNvPr>
            <p:cNvSpPr/>
            <p:nvPr/>
          </p:nvSpPr>
          <p:spPr bwMode="auto">
            <a:xfrm>
              <a:off x="7521245" y="4788583"/>
              <a:ext cx="177848" cy="1778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5400" dist="38100" dir="2700000" sx="90000" sy="90000" algn="tl" rotWithShape="0">
                <a:prstClr val="black"/>
              </a:outerShdw>
            </a:effectLst>
            <a:scene3d>
              <a:camera prst="orthographicFront"/>
              <a:lightRig rig="balanced" dir="t"/>
            </a:scene3d>
            <a:sp3d prstMaterial="plastic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24" name="グループ化 1023">
            <a:extLst>
              <a:ext uri="{FF2B5EF4-FFF2-40B4-BE49-F238E27FC236}">
                <a16:creationId xmlns:a16="http://schemas.microsoft.com/office/drawing/2014/main" id="{C6DB2A6B-252D-4539-ACA8-CCC65650707D}"/>
              </a:ext>
            </a:extLst>
          </p:cNvPr>
          <p:cNvGrpSpPr/>
          <p:nvPr/>
        </p:nvGrpSpPr>
        <p:grpSpPr>
          <a:xfrm>
            <a:off x="855503" y="1176227"/>
            <a:ext cx="3786065" cy="3792586"/>
            <a:chOff x="5322728" y="1176227"/>
            <a:chExt cx="3786065" cy="3792586"/>
          </a:xfrm>
        </p:grpSpPr>
        <p:sp>
          <p:nvSpPr>
            <p:cNvPr id="1025" name="楕円 1024">
              <a:extLst>
                <a:ext uri="{FF2B5EF4-FFF2-40B4-BE49-F238E27FC236}">
                  <a16:creationId xmlns:a16="http://schemas.microsoft.com/office/drawing/2014/main" id="{171DD4D4-B2D3-4012-A8E7-C6DB1A99A022}"/>
                </a:ext>
              </a:extLst>
            </p:cNvPr>
            <p:cNvSpPr/>
            <p:nvPr/>
          </p:nvSpPr>
          <p:spPr bwMode="auto">
            <a:xfrm>
              <a:off x="5918297" y="1176227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26" name="楕円 1025">
              <a:extLst>
                <a:ext uri="{FF2B5EF4-FFF2-40B4-BE49-F238E27FC236}">
                  <a16:creationId xmlns:a16="http://schemas.microsoft.com/office/drawing/2014/main" id="{EEB4618B-FA76-481F-B475-6DEDF75C4495}"/>
                </a:ext>
              </a:extLst>
            </p:cNvPr>
            <p:cNvSpPr/>
            <p:nvPr/>
          </p:nvSpPr>
          <p:spPr bwMode="auto">
            <a:xfrm>
              <a:off x="6123085" y="1176227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27" name="楕円 1026">
              <a:extLst>
                <a:ext uri="{FF2B5EF4-FFF2-40B4-BE49-F238E27FC236}">
                  <a16:creationId xmlns:a16="http://schemas.microsoft.com/office/drawing/2014/main" id="{C9DB837E-D421-4C28-8C5A-DAD13019C38C}"/>
                </a:ext>
              </a:extLst>
            </p:cNvPr>
            <p:cNvSpPr/>
            <p:nvPr/>
          </p:nvSpPr>
          <p:spPr bwMode="auto">
            <a:xfrm>
              <a:off x="6315966" y="1176227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28" name="楕円 1027">
              <a:extLst>
                <a:ext uri="{FF2B5EF4-FFF2-40B4-BE49-F238E27FC236}">
                  <a16:creationId xmlns:a16="http://schemas.microsoft.com/office/drawing/2014/main" id="{CB13DC0C-F6D9-47CC-9706-3CEF13317396}"/>
                </a:ext>
              </a:extLst>
            </p:cNvPr>
            <p:cNvSpPr/>
            <p:nvPr/>
          </p:nvSpPr>
          <p:spPr bwMode="auto">
            <a:xfrm>
              <a:off x="7312928" y="1176227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29" name="楕円 1028">
              <a:extLst>
                <a:ext uri="{FF2B5EF4-FFF2-40B4-BE49-F238E27FC236}">
                  <a16:creationId xmlns:a16="http://schemas.microsoft.com/office/drawing/2014/main" id="{52DED870-6E69-46CB-B50F-A3C5EA0536D5}"/>
                </a:ext>
              </a:extLst>
            </p:cNvPr>
            <p:cNvSpPr/>
            <p:nvPr/>
          </p:nvSpPr>
          <p:spPr bwMode="auto">
            <a:xfrm>
              <a:off x="7524860" y="1176227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30" name="楕円 1029">
              <a:extLst>
                <a:ext uri="{FF2B5EF4-FFF2-40B4-BE49-F238E27FC236}">
                  <a16:creationId xmlns:a16="http://schemas.microsoft.com/office/drawing/2014/main" id="{32FF76F1-6174-4A52-90AB-CBE3AE4DE10D}"/>
                </a:ext>
              </a:extLst>
            </p:cNvPr>
            <p:cNvSpPr/>
            <p:nvPr/>
          </p:nvSpPr>
          <p:spPr bwMode="auto">
            <a:xfrm>
              <a:off x="7924910" y="1176227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31" name="楕円 1030">
              <a:extLst>
                <a:ext uri="{FF2B5EF4-FFF2-40B4-BE49-F238E27FC236}">
                  <a16:creationId xmlns:a16="http://schemas.microsoft.com/office/drawing/2014/main" id="{8A3060DA-E757-46ED-890D-4BEB0D3A9423}"/>
                </a:ext>
              </a:extLst>
            </p:cNvPr>
            <p:cNvSpPr/>
            <p:nvPr/>
          </p:nvSpPr>
          <p:spPr bwMode="auto">
            <a:xfrm>
              <a:off x="8322578" y="1176227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32" name="楕円 1031">
              <a:extLst>
                <a:ext uri="{FF2B5EF4-FFF2-40B4-BE49-F238E27FC236}">
                  <a16:creationId xmlns:a16="http://schemas.microsoft.com/office/drawing/2014/main" id="{B2F5C8F6-7655-465D-9C8E-F029739BEEE7}"/>
                </a:ext>
              </a:extLst>
            </p:cNvPr>
            <p:cNvSpPr/>
            <p:nvPr/>
          </p:nvSpPr>
          <p:spPr bwMode="auto">
            <a:xfrm>
              <a:off x="8527366" y="1176227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33" name="楕円 1032">
              <a:extLst>
                <a:ext uri="{FF2B5EF4-FFF2-40B4-BE49-F238E27FC236}">
                  <a16:creationId xmlns:a16="http://schemas.microsoft.com/office/drawing/2014/main" id="{7564BC16-67B1-4C4B-9BA8-2A8D53A165C4}"/>
                </a:ext>
              </a:extLst>
            </p:cNvPr>
            <p:cNvSpPr/>
            <p:nvPr/>
          </p:nvSpPr>
          <p:spPr bwMode="auto">
            <a:xfrm>
              <a:off x="7718888" y="1383396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34" name="楕円 1033">
              <a:extLst>
                <a:ext uri="{FF2B5EF4-FFF2-40B4-BE49-F238E27FC236}">
                  <a16:creationId xmlns:a16="http://schemas.microsoft.com/office/drawing/2014/main" id="{63BE3934-79F9-4451-A13F-7F8556D4DC97}"/>
                </a:ext>
              </a:extLst>
            </p:cNvPr>
            <p:cNvSpPr/>
            <p:nvPr/>
          </p:nvSpPr>
          <p:spPr bwMode="auto">
            <a:xfrm>
              <a:off x="7923676" y="1383396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35" name="楕円 1034">
              <a:extLst>
                <a:ext uri="{FF2B5EF4-FFF2-40B4-BE49-F238E27FC236}">
                  <a16:creationId xmlns:a16="http://schemas.microsoft.com/office/drawing/2014/main" id="{82C7E256-A2BC-472E-9E4C-DCA04CB5C935}"/>
                </a:ext>
              </a:extLst>
            </p:cNvPr>
            <p:cNvSpPr/>
            <p:nvPr/>
          </p:nvSpPr>
          <p:spPr bwMode="auto">
            <a:xfrm>
              <a:off x="8116557" y="1383396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36" name="楕円 1035">
              <a:extLst>
                <a:ext uri="{FF2B5EF4-FFF2-40B4-BE49-F238E27FC236}">
                  <a16:creationId xmlns:a16="http://schemas.microsoft.com/office/drawing/2014/main" id="{97660310-4FE3-4285-974F-0F4553D09956}"/>
                </a:ext>
              </a:extLst>
            </p:cNvPr>
            <p:cNvSpPr/>
            <p:nvPr/>
          </p:nvSpPr>
          <p:spPr bwMode="auto">
            <a:xfrm>
              <a:off x="8323726" y="1383396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37" name="楕円 1036">
              <a:extLst>
                <a:ext uri="{FF2B5EF4-FFF2-40B4-BE49-F238E27FC236}">
                  <a16:creationId xmlns:a16="http://schemas.microsoft.com/office/drawing/2014/main" id="{A08E8E23-9753-43CA-83F4-E295308A9567}"/>
                </a:ext>
              </a:extLst>
            </p:cNvPr>
            <p:cNvSpPr/>
            <p:nvPr/>
          </p:nvSpPr>
          <p:spPr bwMode="auto">
            <a:xfrm>
              <a:off x="7314076" y="1383396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38" name="楕円 1037">
              <a:extLst>
                <a:ext uri="{FF2B5EF4-FFF2-40B4-BE49-F238E27FC236}">
                  <a16:creationId xmlns:a16="http://schemas.microsoft.com/office/drawing/2014/main" id="{9348D5D6-47DB-4F78-BDD7-8FBA4631AF5B}"/>
                </a:ext>
              </a:extLst>
            </p:cNvPr>
            <p:cNvSpPr/>
            <p:nvPr/>
          </p:nvSpPr>
          <p:spPr bwMode="auto">
            <a:xfrm>
              <a:off x="6116307" y="1383396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39" name="楕円 1038">
              <a:extLst>
                <a:ext uri="{FF2B5EF4-FFF2-40B4-BE49-F238E27FC236}">
                  <a16:creationId xmlns:a16="http://schemas.microsoft.com/office/drawing/2014/main" id="{B011EED5-E267-47AC-A885-03AD399C2EBE}"/>
                </a:ext>
              </a:extLst>
            </p:cNvPr>
            <p:cNvSpPr/>
            <p:nvPr/>
          </p:nvSpPr>
          <p:spPr bwMode="auto">
            <a:xfrm>
              <a:off x="5721020" y="1383396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40" name="楕円 1039">
              <a:extLst>
                <a:ext uri="{FF2B5EF4-FFF2-40B4-BE49-F238E27FC236}">
                  <a16:creationId xmlns:a16="http://schemas.microsoft.com/office/drawing/2014/main" id="{15B42331-DB56-4D3E-AFE0-2DF1BA6C8A66}"/>
                </a:ext>
              </a:extLst>
            </p:cNvPr>
            <p:cNvSpPr/>
            <p:nvPr/>
          </p:nvSpPr>
          <p:spPr bwMode="auto">
            <a:xfrm>
              <a:off x="5720182" y="1587693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41" name="楕円 1040">
              <a:extLst>
                <a:ext uri="{FF2B5EF4-FFF2-40B4-BE49-F238E27FC236}">
                  <a16:creationId xmlns:a16="http://schemas.microsoft.com/office/drawing/2014/main" id="{9111F5CA-83BF-47DC-B3C7-5128AC32F250}"/>
                </a:ext>
              </a:extLst>
            </p:cNvPr>
            <p:cNvSpPr/>
            <p:nvPr/>
          </p:nvSpPr>
          <p:spPr bwMode="auto">
            <a:xfrm>
              <a:off x="5924970" y="1587693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42" name="楕円 1041">
              <a:extLst>
                <a:ext uri="{FF2B5EF4-FFF2-40B4-BE49-F238E27FC236}">
                  <a16:creationId xmlns:a16="http://schemas.microsoft.com/office/drawing/2014/main" id="{8F84D0E4-7ABB-4368-82C8-3524A53C0FAE}"/>
                </a:ext>
              </a:extLst>
            </p:cNvPr>
            <p:cNvSpPr/>
            <p:nvPr/>
          </p:nvSpPr>
          <p:spPr bwMode="auto">
            <a:xfrm>
              <a:off x="6117851" y="1587693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43" name="楕円 1042">
              <a:extLst>
                <a:ext uri="{FF2B5EF4-FFF2-40B4-BE49-F238E27FC236}">
                  <a16:creationId xmlns:a16="http://schemas.microsoft.com/office/drawing/2014/main" id="{F76838C4-9919-42E0-B13F-16E0AA6B2924}"/>
                </a:ext>
              </a:extLst>
            </p:cNvPr>
            <p:cNvSpPr/>
            <p:nvPr/>
          </p:nvSpPr>
          <p:spPr bwMode="auto">
            <a:xfrm>
              <a:off x="6122613" y="1785336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44" name="楕円 1043">
              <a:extLst>
                <a:ext uri="{FF2B5EF4-FFF2-40B4-BE49-F238E27FC236}">
                  <a16:creationId xmlns:a16="http://schemas.microsoft.com/office/drawing/2014/main" id="{E33E62E7-81F6-45E0-96B1-54B026837FBA}"/>
                </a:ext>
              </a:extLst>
            </p:cNvPr>
            <p:cNvSpPr/>
            <p:nvPr/>
          </p:nvSpPr>
          <p:spPr bwMode="auto">
            <a:xfrm>
              <a:off x="6315494" y="1785336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45" name="楕円 1044">
              <a:extLst>
                <a:ext uri="{FF2B5EF4-FFF2-40B4-BE49-F238E27FC236}">
                  <a16:creationId xmlns:a16="http://schemas.microsoft.com/office/drawing/2014/main" id="{42BB0E7A-AC69-48D4-8005-036181F1A4A5}"/>
                </a:ext>
              </a:extLst>
            </p:cNvPr>
            <p:cNvSpPr/>
            <p:nvPr/>
          </p:nvSpPr>
          <p:spPr bwMode="auto">
            <a:xfrm>
              <a:off x="6124339" y="2189801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46" name="楕円 1045">
              <a:extLst>
                <a:ext uri="{FF2B5EF4-FFF2-40B4-BE49-F238E27FC236}">
                  <a16:creationId xmlns:a16="http://schemas.microsoft.com/office/drawing/2014/main" id="{350AAAD9-A20A-4119-B54A-160CC718BD15}"/>
                </a:ext>
              </a:extLst>
            </p:cNvPr>
            <p:cNvSpPr/>
            <p:nvPr/>
          </p:nvSpPr>
          <p:spPr bwMode="auto">
            <a:xfrm>
              <a:off x="6329127" y="2189801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47" name="楕円 1046">
              <a:extLst>
                <a:ext uri="{FF2B5EF4-FFF2-40B4-BE49-F238E27FC236}">
                  <a16:creationId xmlns:a16="http://schemas.microsoft.com/office/drawing/2014/main" id="{4953450A-DF98-473D-BD77-2868963B957A}"/>
                </a:ext>
              </a:extLst>
            </p:cNvPr>
            <p:cNvSpPr/>
            <p:nvPr/>
          </p:nvSpPr>
          <p:spPr bwMode="auto">
            <a:xfrm>
              <a:off x="6522008" y="2189801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48" name="楕円 1047">
              <a:extLst>
                <a:ext uri="{FF2B5EF4-FFF2-40B4-BE49-F238E27FC236}">
                  <a16:creationId xmlns:a16="http://schemas.microsoft.com/office/drawing/2014/main" id="{75B0761C-A434-4235-8985-088367B385A2}"/>
                </a:ext>
              </a:extLst>
            </p:cNvPr>
            <p:cNvSpPr/>
            <p:nvPr/>
          </p:nvSpPr>
          <p:spPr bwMode="auto">
            <a:xfrm>
              <a:off x="6522008" y="1985013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49" name="楕円 1048">
              <a:extLst>
                <a:ext uri="{FF2B5EF4-FFF2-40B4-BE49-F238E27FC236}">
                  <a16:creationId xmlns:a16="http://schemas.microsoft.com/office/drawing/2014/main" id="{896D206C-F5F8-411B-B21D-19CA54B8BB87}"/>
                </a:ext>
              </a:extLst>
            </p:cNvPr>
            <p:cNvSpPr/>
            <p:nvPr/>
          </p:nvSpPr>
          <p:spPr bwMode="auto">
            <a:xfrm>
              <a:off x="7122738" y="1785336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50" name="楕円 1049">
              <a:extLst>
                <a:ext uri="{FF2B5EF4-FFF2-40B4-BE49-F238E27FC236}">
                  <a16:creationId xmlns:a16="http://schemas.microsoft.com/office/drawing/2014/main" id="{3FCA63A6-A192-4CC0-A607-28443F0AB354}"/>
                </a:ext>
              </a:extLst>
            </p:cNvPr>
            <p:cNvSpPr/>
            <p:nvPr/>
          </p:nvSpPr>
          <p:spPr bwMode="auto">
            <a:xfrm>
              <a:off x="7518026" y="1587693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51" name="楕円 1050">
              <a:extLst>
                <a:ext uri="{FF2B5EF4-FFF2-40B4-BE49-F238E27FC236}">
                  <a16:creationId xmlns:a16="http://schemas.microsoft.com/office/drawing/2014/main" id="{EA95AD13-DB16-4B0D-8D24-F9BEB04FD460}"/>
                </a:ext>
              </a:extLst>
            </p:cNvPr>
            <p:cNvSpPr/>
            <p:nvPr/>
          </p:nvSpPr>
          <p:spPr bwMode="auto">
            <a:xfrm>
              <a:off x="7710907" y="1587693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52" name="楕円 1051">
              <a:extLst>
                <a:ext uri="{FF2B5EF4-FFF2-40B4-BE49-F238E27FC236}">
                  <a16:creationId xmlns:a16="http://schemas.microsoft.com/office/drawing/2014/main" id="{F9165AE4-235A-481E-A17B-FB0B0BE840C7}"/>
                </a:ext>
              </a:extLst>
            </p:cNvPr>
            <p:cNvSpPr/>
            <p:nvPr/>
          </p:nvSpPr>
          <p:spPr bwMode="auto">
            <a:xfrm>
              <a:off x="8116557" y="1581039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53" name="楕円 1052">
              <a:extLst>
                <a:ext uri="{FF2B5EF4-FFF2-40B4-BE49-F238E27FC236}">
                  <a16:creationId xmlns:a16="http://schemas.microsoft.com/office/drawing/2014/main" id="{8B921470-1D8B-4E1A-AC8D-5BFB10A0EA5E}"/>
                </a:ext>
              </a:extLst>
            </p:cNvPr>
            <p:cNvSpPr/>
            <p:nvPr/>
          </p:nvSpPr>
          <p:spPr bwMode="auto">
            <a:xfrm>
              <a:off x="7923676" y="2390665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54" name="楕円 1053">
              <a:extLst>
                <a:ext uri="{FF2B5EF4-FFF2-40B4-BE49-F238E27FC236}">
                  <a16:creationId xmlns:a16="http://schemas.microsoft.com/office/drawing/2014/main" id="{3872F404-7F28-43E3-8BF1-FCBEEF34A99D}"/>
                </a:ext>
              </a:extLst>
            </p:cNvPr>
            <p:cNvSpPr/>
            <p:nvPr/>
          </p:nvSpPr>
          <p:spPr bwMode="auto">
            <a:xfrm>
              <a:off x="8116557" y="2390665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55" name="楕円 1054">
              <a:extLst>
                <a:ext uri="{FF2B5EF4-FFF2-40B4-BE49-F238E27FC236}">
                  <a16:creationId xmlns:a16="http://schemas.microsoft.com/office/drawing/2014/main" id="{C9FCE253-132F-42D7-B557-AE3CC52C7A0F}"/>
                </a:ext>
              </a:extLst>
            </p:cNvPr>
            <p:cNvSpPr/>
            <p:nvPr/>
          </p:nvSpPr>
          <p:spPr bwMode="auto">
            <a:xfrm>
              <a:off x="8323726" y="2390665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56" name="楕円 1055">
              <a:extLst>
                <a:ext uri="{FF2B5EF4-FFF2-40B4-BE49-F238E27FC236}">
                  <a16:creationId xmlns:a16="http://schemas.microsoft.com/office/drawing/2014/main" id="{CBFE7B16-E017-45FF-9086-924407B6D48B}"/>
                </a:ext>
              </a:extLst>
            </p:cNvPr>
            <p:cNvSpPr/>
            <p:nvPr/>
          </p:nvSpPr>
          <p:spPr bwMode="auto">
            <a:xfrm>
              <a:off x="7723651" y="2178733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57" name="楕円 1056">
              <a:extLst>
                <a:ext uri="{FF2B5EF4-FFF2-40B4-BE49-F238E27FC236}">
                  <a16:creationId xmlns:a16="http://schemas.microsoft.com/office/drawing/2014/main" id="{0A27E26A-D204-4454-A879-5CA67D3DD471}"/>
                </a:ext>
              </a:extLst>
            </p:cNvPr>
            <p:cNvSpPr/>
            <p:nvPr/>
          </p:nvSpPr>
          <p:spPr bwMode="auto">
            <a:xfrm>
              <a:off x="7916532" y="2178733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58" name="楕円 1057">
              <a:extLst>
                <a:ext uri="{FF2B5EF4-FFF2-40B4-BE49-F238E27FC236}">
                  <a16:creationId xmlns:a16="http://schemas.microsoft.com/office/drawing/2014/main" id="{5BE98924-E88A-4728-80A3-C3C551BEF2BF}"/>
                </a:ext>
              </a:extLst>
            </p:cNvPr>
            <p:cNvSpPr/>
            <p:nvPr/>
          </p:nvSpPr>
          <p:spPr bwMode="auto">
            <a:xfrm>
              <a:off x="7125957" y="2178733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59" name="楕円 1058">
              <a:extLst>
                <a:ext uri="{FF2B5EF4-FFF2-40B4-BE49-F238E27FC236}">
                  <a16:creationId xmlns:a16="http://schemas.microsoft.com/office/drawing/2014/main" id="{6A13FFAC-99F4-430D-B298-8B8296A7E636}"/>
                </a:ext>
              </a:extLst>
            </p:cNvPr>
            <p:cNvSpPr/>
            <p:nvPr/>
          </p:nvSpPr>
          <p:spPr bwMode="auto">
            <a:xfrm>
              <a:off x="7318838" y="2178733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60" name="楕円 1059">
              <a:extLst>
                <a:ext uri="{FF2B5EF4-FFF2-40B4-BE49-F238E27FC236}">
                  <a16:creationId xmlns:a16="http://schemas.microsoft.com/office/drawing/2014/main" id="{8CF09391-CAE1-4C5E-9635-08A2F18B053C}"/>
                </a:ext>
              </a:extLst>
            </p:cNvPr>
            <p:cNvSpPr/>
            <p:nvPr/>
          </p:nvSpPr>
          <p:spPr bwMode="auto">
            <a:xfrm>
              <a:off x="5928188" y="2385902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61" name="楕円 1060">
              <a:extLst>
                <a:ext uri="{FF2B5EF4-FFF2-40B4-BE49-F238E27FC236}">
                  <a16:creationId xmlns:a16="http://schemas.microsoft.com/office/drawing/2014/main" id="{CE93B61F-463B-416C-9786-3E25B2B6AEB7}"/>
                </a:ext>
              </a:extLst>
            </p:cNvPr>
            <p:cNvSpPr/>
            <p:nvPr/>
          </p:nvSpPr>
          <p:spPr bwMode="auto">
            <a:xfrm>
              <a:off x="6121069" y="2385902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62" name="楕円 1061">
              <a:extLst>
                <a:ext uri="{FF2B5EF4-FFF2-40B4-BE49-F238E27FC236}">
                  <a16:creationId xmlns:a16="http://schemas.microsoft.com/office/drawing/2014/main" id="{75ED1918-86EB-4F35-A39A-A65E48F9C1CA}"/>
                </a:ext>
              </a:extLst>
            </p:cNvPr>
            <p:cNvSpPr/>
            <p:nvPr/>
          </p:nvSpPr>
          <p:spPr bwMode="auto">
            <a:xfrm>
              <a:off x="5717145" y="2189801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63" name="楕円 1062">
              <a:extLst>
                <a:ext uri="{FF2B5EF4-FFF2-40B4-BE49-F238E27FC236}">
                  <a16:creationId xmlns:a16="http://schemas.microsoft.com/office/drawing/2014/main" id="{E1625579-3972-487A-BD0F-E5AF5C0BCA56}"/>
                </a:ext>
              </a:extLst>
            </p:cNvPr>
            <p:cNvSpPr/>
            <p:nvPr/>
          </p:nvSpPr>
          <p:spPr bwMode="auto">
            <a:xfrm>
              <a:off x="7723651" y="2583546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64" name="楕円 1063">
              <a:extLst>
                <a:ext uri="{FF2B5EF4-FFF2-40B4-BE49-F238E27FC236}">
                  <a16:creationId xmlns:a16="http://schemas.microsoft.com/office/drawing/2014/main" id="{40545825-65A3-4E9E-95B2-D37BD87559FC}"/>
                </a:ext>
              </a:extLst>
            </p:cNvPr>
            <p:cNvSpPr/>
            <p:nvPr/>
          </p:nvSpPr>
          <p:spPr bwMode="auto">
            <a:xfrm>
              <a:off x="6720923" y="2583546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65" name="楕円 1064">
              <a:extLst>
                <a:ext uri="{FF2B5EF4-FFF2-40B4-BE49-F238E27FC236}">
                  <a16:creationId xmlns:a16="http://schemas.microsoft.com/office/drawing/2014/main" id="{39C11663-2180-416C-A291-38C5EEEC1F54}"/>
                </a:ext>
              </a:extLst>
            </p:cNvPr>
            <p:cNvSpPr/>
            <p:nvPr/>
          </p:nvSpPr>
          <p:spPr bwMode="auto">
            <a:xfrm>
              <a:off x="6913804" y="2583546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66" name="楕円 1065">
              <a:extLst>
                <a:ext uri="{FF2B5EF4-FFF2-40B4-BE49-F238E27FC236}">
                  <a16:creationId xmlns:a16="http://schemas.microsoft.com/office/drawing/2014/main" id="{B1E52A52-DEF1-4113-93F9-5C1893ECF21D}"/>
                </a:ext>
              </a:extLst>
            </p:cNvPr>
            <p:cNvSpPr/>
            <p:nvPr/>
          </p:nvSpPr>
          <p:spPr bwMode="auto">
            <a:xfrm>
              <a:off x="6913804" y="2788334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67" name="楕円 1066">
              <a:extLst>
                <a:ext uri="{FF2B5EF4-FFF2-40B4-BE49-F238E27FC236}">
                  <a16:creationId xmlns:a16="http://schemas.microsoft.com/office/drawing/2014/main" id="{654B0AEF-1953-4D78-8C0B-49033F603C54}"/>
                </a:ext>
              </a:extLst>
            </p:cNvPr>
            <p:cNvSpPr/>
            <p:nvPr/>
          </p:nvSpPr>
          <p:spPr bwMode="auto">
            <a:xfrm>
              <a:off x="6913804" y="2988359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68" name="楕円 1067">
              <a:extLst>
                <a:ext uri="{FF2B5EF4-FFF2-40B4-BE49-F238E27FC236}">
                  <a16:creationId xmlns:a16="http://schemas.microsoft.com/office/drawing/2014/main" id="{6AC55196-CDA2-4447-809D-8DE7DB074DE8}"/>
                </a:ext>
              </a:extLst>
            </p:cNvPr>
            <p:cNvSpPr/>
            <p:nvPr/>
          </p:nvSpPr>
          <p:spPr bwMode="auto">
            <a:xfrm>
              <a:off x="6720923" y="2988359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69" name="楕円 1068">
              <a:extLst>
                <a:ext uri="{FF2B5EF4-FFF2-40B4-BE49-F238E27FC236}">
                  <a16:creationId xmlns:a16="http://schemas.microsoft.com/office/drawing/2014/main" id="{8AF67B67-664F-4D88-B90F-9BE31AE74A21}"/>
                </a:ext>
              </a:extLst>
            </p:cNvPr>
            <p:cNvSpPr/>
            <p:nvPr/>
          </p:nvSpPr>
          <p:spPr bwMode="auto">
            <a:xfrm>
              <a:off x="6520898" y="2988359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70" name="楕円 1069">
              <a:extLst>
                <a:ext uri="{FF2B5EF4-FFF2-40B4-BE49-F238E27FC236}">
                  <a16:creationId xmlns:a16="http://schemas.microsoft.com/office/drawing/2014/main" id="{7EF66455-FB4F-4EEF-931A-7823052E17B4}"/>
                </a:ext>
              </a:extLst>
            </p:cNvPr>
            <p:cNvSpPr/>
            <p:nvPr/>
          </p:nvSpPr>
          <p:spPr bwMode="auto">
            <a:xfrm>
              <a:off x="6320873" y="2988359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71" name="楕円 1070">
              <a:extLst>
                <a:ext uri="{FF2B5EF4-FFF2-40B4-BE49-F238E27FC236}">
                  <a16:creationId xmlns:a16="http://schemas.microsoft.com/office/drawing/2014/main" id="{49E57649-8D84-4676-B14A-0773CA954CC1}"/>
                </a:ext>
              </a:extLst>
            </p:cNvPr>
            <p:cNvSpPr/>
            <p:nvPr/>
          </p:nvSpPr>
          <p:spPr bwMode="auto">
            <a:xfrm>
              <a:off x="5718417" y="2583546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72" name="楕円 1071">
              <a:extLst>
                <a:ext uri="{FF2B5EF4-FFF2-40B4-BE49-F238E27FC236}">
                  <a16:creationId xmlns:a16="http://schemas.microsoft.com/office/drawing/2014/main" id="{AA496231-A2FE-4E63-A247-757D27DDCE04}"/>
                </a:ext>
              </a:extLst>
            </p:cNvPr>
            <p:cNvSpPr/>
            <p:nvPr/>
          </p:nvSpPr>
          <p:spPr bwMode="auto">
            <a:xfrm>
              <a:off x="5718417" y="2788334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73" name="楕円 1072">
              <a:extLst>
                <a:ext uri="{FF2B5EF4-FFF2-40B4-BE49-F238E27FC236}">
                  <a16:creationId xmlns:a16="http://schemas.microsoft.com/office/drawing/2014/main" id="{033E6418-ECA1-47FC-A71F-722C870D9AE9}"/>
                </a:ext>
              </a:extLst>
            </p:cNvPr>
            <p:cNvSpPr/>
            <p:nvPr/>
          </p:nvSpPr>
          <p:spPr bwMode="auto">
            <a:xfrm>
              <a:off x="5718417" y="2988359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74" name="楕円 1073">
              <a:extLst>
                <a:ext uri="{FF2B5EF4-FFF2-40B4-BE49-F238E27FC236}">
                  <a16:creationId xmlns:a16="http://schemas.microsoft.com/office/drawing/2014/main" id="{51A8D2E2-57B3-4B5B-93DB-56F1B95F3831}"/>
                </a:ext>
              </a:extLst>
            </p:cNvPr>
            <p:cNvSpPr/>
            <p:nvPr/>
          </p:nvSpPr>
          <p:spPr bwMode="auto">
            <a:xfrm>
              <a:off x="5923204" y="2788334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75" name="楕円 1074">
              <a:extLst>
                <a:ext uri="{FF2B5EF4-FFF2-40B4-BE49-F238E27FC236}">
                  <a16:creationId xmlns:a16="http://schemas.microsoft.com/office/drawing/2014/main" id="{B40AE8C2-61D0-46E1-87D6-370029146E74}"/>
                </a:ext>
              </a:extLst>
            </p:cNvPr>
            <p:cNvSpPr/>
            <p:nvPr/>
          </p:nvSpPr>
          <p:spPr bwMode="auto">
            <a:xfrm>
              <a:off x="8323726" y="2588309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76" name="楕円 1075">
              <a:extLst>
                <a:ext uri="{FF2B5EF4-FFF2-40B4-BE49-F238E27FC236}">
                  <a16:creationId xmlns:a16="http://schemas.microsoft.com/office/drawing/2014/main" id="{55AD2023-8D10-444B-9E4C-4B0480BF8FC3}"/>
                </a:ext>
              </a:extLst>
            </p:cNvPr>
            <p:cNvSpPr/>
            <p:nvPr/>
          </p:nvSpPr>
          <p:spPr bwMode="auto">
            <a:xfrm>
              <a:off x="8516607" y="2588309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77" name="楕円 1076">
              <a:extLst>
                <a:ext uri="{FF2B5EF4-FFF2-40B4-BE49-F238E27FC236}">
                  <a16:creationId xmlns:a16="http://schemas.microsoft.com/office/drawing/2014/main" id="{7533B807-7722-44BA-BC38-E4C5B585381B}"/>
                </a:ext>
              </a:extLst>
            </p:cNvPr>
            <p:cNvSpPr/>
            <p:nvPr/>
          </p:nvSpPr>
          <p:spPr bwMode="auto">
            <a:xfrm>
              <a:off x="8723776" y="2588309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78" name="楕円 1077">
              <a:extLst>
                <a:ext uri="{FF2B5EF4-FFF2-40B4-BE49-F238E27FC236}">
                  <a16:creationId xmlns:a16="http://schemas.microsoft.com/office/drawing/2014/main" id="{0EB6F7C5-F7FB-4349-BB18-F4648A35673A}"/>
                </a:ext>
              </a:extLst>
            </p:cNvPr>
            <p:cNvSpPr/>
            <p:nvPr/>
          </p:nvSpPr>
          <p:spPr bwMode="auto">
            <a:xfrm>
              <a:off x="8723776" y="2988359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79" name="楕円 1078">
              <a:extLst>
                <a:ext uri="{FF2B5EF4-FFF2-40B4-BE49-F238E27FC236}">
                  <a16:creationId xmlns:a16="http://schemas.microsoft.com/office/drawing/2014/main" id="{9E37AD1F-A99A-4A53-83E2-4042EFE0E495}"/>
                </a:ext>
              </a:extLst>
            </p:cNvPr>
            <p:cNvSpPr/>
            <p:nvPr/>
          </p:nvSpPr>
          <p:spPr bwMode="auto">
            <a:xfrm>
              <a:off x="8930945" y="2988359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0" name="楕円 1079">
              <a:extLst>
                <a:ext uri="{FF2B5EF4-FFF2-40B4-BE49-F238E27FC236}">
                  <a16:creationId xmlns:a16="http://schemas.microsoft.com/office/drawing/2014/main" id="{D9B5AC94-EAD1-4A70-9ADB-50BCF5EECF82}"/>
                </a:ext>
              </a:extLst>
            </p:cNvPr>
            <p:cNvSpPr/>
            <p:nvPr/>
          </p:nvSpPr>
          <p:spPr bwMode="auto">
            <a:xfrm>
              <a:off x="8723776" y="3193147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1" name="楕円 1080">
              <a:extLst>
                <a:ext uri="{FF2B5EF4-FFF2-40B4-BE49-F238E27FC236}">
                  <a16:creationId xmlns:a16="http://schemas.microsoft.com/office/drawing/2014/main" id="{52625AFA-123F-4CE7-9F17-3E7BFE54AD0E}"/>
                </a:ext>
              </a:extLst>
            </p:cNvPr>
            <p:cNvSpPr/>
            <p:nvPr/>
          </p:nvSpPr>
          <p:spPr bwMode="auto">
            <a:xfrm>
              <a:off x="7934041" y="2788334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2" name="楕円 1081">
              <a:extLst>
                <a:ext uri="{FF2B5EF4-FFF2-40B4-BE49-F238E27FC236}">
                  <a16:creationId xmlns:a16="http://schemas.microsoft.com/office/drawing/2014/main" id="{BC720311-D21E-4455-92E6-A9B32A84D49C}"/>
                </a:ext>
              </a:extLst>
            </p:cNvPr>
            <p:cNvSpPr/>
            <p:nvPr/>
          </p:nvSpPr>
          <p:spPr bwMode="auto">
            <a:xfrm>
              <a:off x="8126922" y="2788334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3" name="楕円 1082">
              <a:extLst>
                <a:ext uri="{FF2B5EF4-FFF2-40B4-BE49-F238E27FC236}">
                  <a16:creationId xmlns:a16="http://schemas.microsoft.com/office/drawing/2014/main" id="{473D4C8E-2303-4B07-B23E-59B8C788E518}"/>
                </a:ext>
              </a:extLst>
            </p:cNvPr>
            <p:cNvSpPr/>
            <p:nvPr/>
          </p:nvSpPr>
          <p:spPr bwMode="auto">
            <a:xfrm>
              <a:off x="7324441" y="2788334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4" name="楕円 1083">
              <a:extLst>
                <a:ext uri="{FF2B5EF4-FFF2-40B4-BE49-F238E27FC236}">
                  <a16:creationId xmlns:a16="http://schemas.microsoft.com/office/drawing/2014/main" id="{0D440895-4156-4145-B076-0C52DB5C7F05}"/>
                </a:ext>
              </a:extLst>
            </p:cNvPr>
            <p:cNvSpPr/>
            <p:nvPr/>
          </p:nvSpPr>
          <p:spPr bwMode="auto">
            <a:xfrm>
              <a:off x="7517322" y="2788334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5" name="楕円 1084">
              <a:extLst>
                <a:ext uri="{FF2B5EF4-FFF2-40B4-BE49-F238E27FC236}">
                  <a16:creationId xmlns:a16="http://schemas.microsoft.com/office/drawing/2014/main" id="{15DF76DF-C5A4-4D46-9C5E-BB2F163D0109}"/>
                </a:ext>
              </a:extLst>
            </p:cNvPr>
            <p:cNvSpPr/>
            <p:nvPr/>
          </p:nvSpPr>
          <p:spPr bwMode="auto">
            <a:xfrm>
              <a:off x="5915659" y="3188384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6" name="楕円 1085">
              <a:extLst>
                <a:ext uri="{FF2B5EF4-FFF2-40B4-BE49-F238E27FC236}">
                  <a16:creationId xmlns:a16="http://schemas.microsoft.com/office/drawing/2014/main" id="{934FE7F5-A83C-4B5A-90DE-108C5045D8C5}"/>
                </a:ext>
              </a:extLst>
            </p:cNvPr>
            <p:cNvSpPr/>
            <p:nvPr/>
          </p:nvSpPr>
          <p:spPr bwMode="auto">
            <a:xfrm>
              <a:off x="5722778" y="3188384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7" name="楕円 1086">
              <a:extLst>
                <a:ext uri="{FF2B5EF4-FFF2-40B4-BE49-F238E27FC236}">
                  <a16:creationId xmlns:a16="http://schemas.microsoft.com/office/drawing/2014/main" id="{E462B33D-96F9-4643-B4DE-75D4606DC7E6}"/>
                </a:ext>
              </a:extLst>
            </p:cNvPr>
            <p:cNvSpPr/>
            <p:nvPr/>
          </p:nvSpPr>
          <p:spPr bwMode="auto">
            <a:xfrm>
              <a:off x="5522753" y="3188384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8" name="楕円 1087">
              <a:extLst>
                <a:ext uri="{FF2B5EF4-FFF2-40B4-BE49-F238E27FC236}">
                  <a16:creationId xmlns:a16="http://schemas.microsoft.com/office/drawing/2014/main" id="{57ABA312-62FE-45A5-8510-22F29B35C105}"/>
                </a:ext>
              </a:extLst>
            </p:cNvPr>
            <p:cNvSpPr/>
            <p:nvPr/>
          </p:nvSpPr>
          <p:spPr bwMode="auto">
            <a:xfrm>
              <a:off x="5322728" y="3188384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9" name="楕円 1088">
              <a:extLst>
                <a:ext uri="{FF2B5EF4-FFF2-40B4-BE49-F238E27FC236}">
                  <a16:creationId xmlns:a16="http://schemas.microsoft.com/office/drawing/2014/main" id="{7DCAD015-5FB1-49DC-BE78-82A071AA724D}"/>
                </a:ext>
              </a:extLst>
            </p:cNvPr>
            <p:cNvSpPr/>
            <p:nvPr/>
          </p:nvSpPr>
          <p:spPr bwMode="auto">
            <a:xfrm>
              <a:off x="5722778" y="3388409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0" name="楕円 1089">
              <a:extLst>
                <a:ext uri="{FF2B5EF4-FFF2-40B4-BE49-F238E27FC236}">
                  <a16:creationId xmlns:a16="http://schemas.microsoft.com/office/drawing/2014/main" id="{4B09EA7A-8482-406B-B035-4F264CB25CD6}"/>
                </a:ext>
              </a:extLst>
            </p:cNvPr>
            <p:cNvSpPr/>
            <p:nvPr/>
          </p:nvSpPr>
          <p:spPr bwMode="auto">
            <a:xfrm>
              <a:off x="5322728" y="3388409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1" name="楕円 1090">
              <a:extLst>
                <a:ext uri="{FF2B5EF4-FFF2-40B4-BE49-F238E27FC236}">
                  <a16:creationId xmlns:a16="http://schemas.microsoft.com/office/drawing/2014/main" id="{97D4ED9C-656A-49C0-BC00-BEAC73715816}"/>
                </a:ext>
              </a:extLst>
            </p:cNvPr>
            <p:cNvSpPr/>
            <p:nvPr/>
          </p:nvSpPr>
          <p:spPr bwMode="auto">
            <a:xfrm>
              <a:off x="6720923" y="3188384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2" name="楕円 1091">
              <a:extLst>
                <a:ext uri="{FF2B5EF4-FFF2-40B4-BE49-F238E27FC236}">
                  <a16:creationId xmlns:a16="http://schemas.microsoft.com/office/drawing/2014/main" id="{8CFB98F4-87CB-4FB9-A3A1-C37B9978E70B}"/>
                </a:ext>
              </a:extLst>
            </p:cNvPr>
            <p:cNvSpPr/>
            <p:nvPr/>
          </p:nvSpPr>
          <p:spPr bwMode="auto">
            <a:xfrm>
              <a:off x="7116210" y="3188384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3" name="楕円 1092">
              <a:extLst>
                <a:ext uri="{FF2B5EF4-FFF2-40B4-BE49-F238E27FC236}">
                  <a16:creationId xmlns:a16="http://schemas.microsoft.com/office/drawing/2014/main" id="{66B2A982-E4D0-4858-B0A4-65735DBF6880}"/>
                </a:ext>
              </a:extLst>
            </p:cNvPr>
            <p:cNvSpPr/>
            <p:nvPr/>
          </p:nvSpPr>
          <p:spPr bwMode="auto">
            <a:xfrm>
              <a:off x="7713503" y="3188384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4" name="楕円 1093">
              <a:extLst>
                <a:ext uri="{FF2B5EF4-FFF2-40B4-BE49-F238E27FC236}">
                  <a16:creationId xmlns:a16="http://schemas.microsoft.com/office/drawing/2014/main" id="{954F58B1-D2AB-4D1B-AE21-FC370860AA5A}"/>
                </a:ext>
              </a:extLst>
            </p:cNvPr>
            <p:cNvSpPr/>
            <p:nvPr/>
          </p:nvSpPr>
          <p:spPr bwMode="auto">
            <a:xfrm>
              <a:off x="7520622" y="3188384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5" name="楕円 1094">
              <a:extLst>
                <a:ext uri="{FF2B5EF4-FFF2-40B4-BE49-F238E27FC236}">
                  <a16:creationId xmlns:a16="http://schemas.microsoft.com/office/drawing/2014/main" id="{2D4AD390-ECFE-4591-9336-95B91660DAE1}"/>
                </a:ext>
              </a:extLst>
            </p:cNvPr>
            <p:cNvSpPr/>
            <p:nvPr/>
          </p:nvSpPr>
          <p:spPr bwMode="auto">
            <a:xfrm>
              <a:off x="8313979" y="2988359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6" name="楕円 1095">
              <a:extLst>
                <a:ext uri="{FF2B5EF4-FFF2-40B4-BE49-F238E27FC236}">
                  <a16:creationId xmlns:a16="http://schemas.microsoft.com/office/drawing/2014/main" id="{7D8025AE-15AA-4679-9ED5-ECA266ED6602}"/>
                </a:ext>
              </a:extLst>
            </p:cNvPr>
            <p:cNvSpPr/>
            <p:nvPr/>
          </p:nvSpPr>
          <p:spPr bwMode="auto">
            <a:xfrm>
              <a:off x="8121098" y="2988359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7" name="楕円 1096">
              <a:extLst>
                <a:ext uri="{FF2B5EF4-FFF2-40B4-BE49-F238E27FC236}">
                  <a16:creationId xmlns:a16="http://schemas.microsoft.com/office/drawing/2014/main" id="{24E408D4-2154-47E6-9687-AE4D0E5C7EF9}"/>
                </a:ext>
              </a:extLst>
            </p:cNvPr>
            <p:cNvSpPr/>
            <p:nvPr/>
          </p:nvSpPr>
          <p:spPr bwMode="auto">
            <a:xfrm>
              <a:off x="7921073" y="2988359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8" name="楕円 1097">
              <a:extLst>
                <a:ext uri="{FF2B5EF4-FFF2-40B4-BE49-F238E27FC236}">
                  <a16:creationId xmlns:a16="http://schemas.microsoft.com/office/drawing/2014/main" id="{50C48302-3CCC-4CB1-BCB3-9A2AB5F03C3F}"/>
                </a:ext>
              </a:extLst>
            </p:cNvPr>
            <p:cNvSpPr/>
            <p:nvPr/>
          </p:nvSpPr>
          <p:spPr bwMode="auto">
            <a:xfrm>
              <a:off x="7721048" y="2988359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9" name="楕円 1098">
              <a:extLst>
                <a:ext uri="{FF2B5EF4-FFF2-40B4-BE49-F238E27FC236}">
                  <a16:creationId xmlns:a16="http://schemas.microsoft.com/office/drawing/2014/main" id="{14470A96-22F6-4BF4-B529-B1A7F65A8F0F}"/>
                </a:ext>
              </a:extLst>
            </p:cNvPr>
            <p:cNvSpPr/>
            <p:nvPr/>
          </p:nvSpPr>
          <p:spPr bwMode="auto">
            <a:xfrm>
              <a:off x="8126922" y="3590815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0" name="楕円 1099">
              <a:extLst>
                <a:ext uri="{FF2B5EF4-FFF2-40B4-BE49-F238E27FC236}">
                  <a16:creationId xmlns:a16="http://schemas.microsoft.com/office/drawing/2014/main" id="{52CA08E1-4C9D-406F-803C-C240642D76C7}"/>
                </a:ext>
              </a:extLst>
            </p:cNvPr>
            <p:cNvSpPr/>
            <p:nvPr/>
          </p:nvSpPr>
          <p:spPr bwMode="auto">
            <a:xfrm>
              <a:off x="8121098" y="3790840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1" name="楕円 1100">
              <a:extLst>
                <a:ext uri="{FF2B5EF4-FFF2-40B4-BE49-F238E27FC236}">
                  <a16:creationId xmlns:a16="http://schemas.microsoft.com/office/drawing/2014/main" id="{35911E56-0C84-4D59-84FF-DAE0D598B7A9}"/>
                </a:ext>
              </a:extLst>
            </p:cNvPr>
            <p:cNvSpPr/>
            <p:nvPr/>
          </p:nvSpPr>
          <p:spPr bwMode="auto">
            <a:xfrm>
              <a:off x="8126922" y="3190765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2" name="楕円 1101">
              <a:extLst>
                <a:ext uri="{FF2B5EF4-FFF2-40B4-BE49-F238E27FC236}">
                  <a16:creationId xmlns:a16="http://schemas.microsoft.com/office/drawing/2014/main" id="{9AF9F48D-42CF-43DE-A34A-361B03E86484}"/>
                </a:ext>
              </a:extLst>
            </p:cNvPr>
            <p:cNvSpPr/>
            <p:nvPr/>
          </p:nvSpPr>
          <p:spPr bwMode="auto">
            <a:xfrm>
              <a:off x="8121098" y="3390790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3" name="楕円 1102">
              <a:extLst>
                <a:ext uri="{FF2B5EF4-FFF2-40B4-BE49-F238E27FC236}">
                  <a16:creationId xmlns:a16="http://schemas.microsoft.com/office/drawing/2014/main" id="{4BA99A98-5045-41E7-B8B2-43438A3D0CB4}"/>
                </a:ext>
              </a:extLst>
            </p:cNvPr>
            <p:cNvSpPr/>
            <p:nvPr/>
          </p:nvSpPr>
          <p:spPr bwMode="auto">
            <a:xfrm>
              <a:off x="8516607" y="3386027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4" name="楕円 1103">
              <a:extLst>
                <a:ext uri="{FF2B5EF4-FFF2-40B4-BE49-F238E27FC236}">
                  <a16:creationId xmlns:a16="http://schemas.microsoft.com/office/drawing/2014/main" id="{C63F15C2-C81B-46B8-B7ED-B81226C6D905}"/>
                </a:ext>
              </a:extLst>
            </p:cNvPr>
            <p:cNvSpPr/>
            <p:nvPr/>
          </p:nvSpPr>
          <p:spPr bwMode="auto">
            <a:xfrm>
              <a:off x="8921419" y="3386027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5" name="楕円 1104">
              <a:extLst>
                <a:ext uri="{FF2B5EF4-FFF2-40B4-BE49-F238E27FC236}">
                  <a16:creationId xmlns:a16="http://schemas.microsoft.com/office/drawing/2014/main" id="{B30DE124-0E81-4AB3-ABB4-50C5D16E287F}"/>
                </a:ext>
              </a:extLst>
            </p:cNvPr>
            <p:cNvSpPr/>
            <p:nvPr/>
          </p:nvSpPr>
          <p:spPr bwMode="auto">
            <a:xfrm>
              <a:off x="8516607" y="3590816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6" name="楕円 1105">
              <a:extLst>
                <a:ext uri="{FF2B5EF4-FFF2-40B4-BE49-F238E27FC236}">
                  <a16:creationId xmlns:a16="http://schemas.microsoft.com/office/drawing/2014/main" id="{21E23BE7-5DE6-4BDE-9F49-0285BA5F57D4}"/>
                </a:ext>
              </a:extLst>
            </p:cNvPr>
            <p:cNvSpPr/>
            <p:nvPr/>
          </p:nvSpPr>
          <p:spPr bwMode="auto">
            <a:xfrm>
              <a:off x="8723776" y="3590816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7" name="楕円 1106">
              <a:extLst>
                <a:ext uri="{FF2B5EF4-FFF2-40B4-BE49-F238E27FC236}">
                  <a16:creationId xmlns:a16="http://schemas.microsoft.com/office/drawing/2014/main" id="{E422FC1C-E88C-4F56-8A9E-FD0736EF713E}"/>
                </a:ext>
              </a:extLst>
            </p:cNvPr>
            <p:cNvSpPr/>
            <p:nvPr/>
          </p:nvSpPr>
          <p:spPr bwMode="auto">
            <a:xfrm>
              <a:off x="8723776" y="3788459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8" name="楕円 1107">
              <a:extLst>
                <a:ext uri="{FF2B5EF4-FFF2-40B4-BE49-F238E27FC236}">
                  <a16:creationId xmlns:a16="http://schemas.microsoft.com/office/drawing/2014/main" id="{A113EBC1-FD59-4A57-B764-C754C201653C}"/>
                </a:ext>
              </a:extLst>
            </p:cNvPr>
            <p:cNvSpPr/>
            <p:nvPr/>
          </p:nvSpPr>
          <p:spPr bwMode="auto">
            <a:xfrm>
              <a:off x="8921419" y="3993246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9" name="楕円 1108">
              <a:extLst>
                <a:ext uri="{FF2B5EF4-FFF2-40B4-BE49-F238E27FC236}">
                  <a16:creationId xmlns:a16="http://schemas.microsoft.com/office/drawing/2014/main" id="{FDD8E2C1-0DD8-414A-8F42-D6BC13C22B11}"/>
                </a:ext>
              </a:extLst>
            </p:cNvPr>
            <p:cNvSpPr/>
            <p:nvPr/>
          </p:nvSpPr>
          <p:spPr bwMode="auto">
            <a:xfrm>
              <a:off x="8526132" y="3993246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10" name="楕円 1109">
              <a:extLst>
                <a:ext uri="{FF2B5EF4-FFF2-40B4-BE49-F238E27FC236}">
                  <a16:creationId xmlns:a16="http://schemas.microsoft.com/office/drawing/2014/main" id="{3CDE3C21-1737-474D-9523-0CBF02A10861}"/>
                </a:ext>
              </a:extLst>
            </p:cNvPr>
            <p:cNvSpPr/>
            <p:nvPr/>
          </p:nvSpPr>
          <p:spPr bwMode="auto">
            <a:xfrm>
              <a:off x="8121319" y="3993246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11" name="楕円 1110">
              <a:extLst>
                <a:ext uri="{FF2B5EF4-FFF2-40B4-BE49-F238E27FC236}">
                  <a16:creationId xmlns:a16="http://schemas.microsoft.com/office/drawing/2014/main" id="{B362DD44-940F-4557-801D-83193E317021}"/>
                </a:ext>
              </a:extLst>
            </p:cNvPr>
            <p:cNvSpPr/>
            <p:nvPr/>
          </p:nvSpPr>
          <p:spPr bwMode="auto">
            <a:xfrm>
              <a:off x="7726872" y="3788459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12" name="楕円 1111">
              <a:extLst>
                <a:ext uri="{FF2B5EF4-FFF2-40B4-BE49-F238E27FC236}">
                  <a16:creationId xmlns:a16="http://schemas.microsoft.com/office/drawing/2014/main" id="{31803BBC-F9BB-4D4A-9871-E42127ACC8BB}"/>
                </a:ext>
              </a:extLst>
            </p:cNvPr>
            <p:cNvSpPr/>
            <p:nvPr/>
          </p:nvSpPr>
          <p:spPr bwMode="auto">
            <a:xfrm>
              <a:off x="7721048" y="3988484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13" name="楕円 1112">
              <a:extLst>
                <a:ext uri="{FF2B5EF4-FFF2-40B4-BE49-F238E27FC236}">
                  <a16:creationId xmlns:a16="http://schemas.microsoft.com/office/drawing/2014/main" id="{B0B687E7-37D2-4334-8FDD-837CE91DF333}"/>
                </a:ext>
              </a:extLst>
            </p:cNvPr>
            <p:cNvSpPr/>
            <p:nvPr/>
          </p:nvSpPr>
          <p:spPr bwMode="auto">
            <a:xfrm>
              <a:off x="7721048" y="3588434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14" name="楕円 1113">
              <a:extLst>
                <a:ext uri="{FF2B5EF4-FFF2-40B4-BE49-F238E27FC236}">
                  <a16:creationId xmlns:a16="http://schemas.microsoft.com/office/drawing/2014/main" id="{C10451C2-24BF-42C0-8A31-DE4AC4331D93}"/>
                </a:ext>
              </a:extLst>
            </p:cNvPr>
            <p:cNvSpPr/>
            <p:nvPr/>
          </p:nvSpPr>
          <p:spPr bwMode="auto">
            <a:xfrm>
              <a:off x="7721269" y="4190890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15" name="楕円 1114">
              <a:extLst>
                <a:ext uri="{FF2B5EF4-FFF2-40B4-BE49-F238E27FC236}">
                  <a16:creationId xmlns:a16="http://schemas.microsoft.com/office/drawing/2014/main" id="{5DB208A5-22FE-4119-88B5-9FB9C9D66BD8}"/>
                </a:ext>
              </a:extLst>
            </p:cNvPr>
            <p:cNvSpPr/>
            <p:nvPr/>
          </p:nvSpPr>
          <p:spPr bwMode="auto">
            <a:xfrm>
              <a:off x="7923675" y="4195652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16" name="楕円 1115">
              <a:extLst>
                <a:ext uri="{FF2B5EF4-FFF2-40B4-BE49-F238E27FC236}">
                  <a16:creationId xmlns:a16="http://schemas.microsoft.com/office/drawing/2014/main" id="{9867F57B-0955-40A7-8537-646C1803E3BE}"/>
                </a:ext>
              </a:extLst>
            </p:cNvPr>
            <p:cNvSpPr/>
            <p:nvPr/>
          </p:nvSpPr>
          <p:spPr bwMode="auto">
            <a:xfrm>
              <a:off x="7923675" y="3386027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17" name="楕円 1116">
              <a:extLst>
                <a:ext uri="{FF2B5EF4-FFF2-40B4-BE49-F238E27FC236}">
                  <a16:creationId xmlns:a16="http://schemas.microsoft.com/office/drawing/2014/main" id="{FC0A95E5-F303-462C-A9D3-1CBB82A08351}"/>
                </a:ext>
              </a:extLst>
            </p:cNvPr>
            <p:cNvSpPr/>
            <p:nvPr/>
          </p:nvSpPr>
          <p:spPr bwMode="auto">
            <a:xfrm>
              <a:off x="8723555" y="4188509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18" name="楕円 1117">
              <a:extLst>
                <a:ext uri="{FF2B5EF4-FFF2-40B4-BE49-F238E27FC236}">
                  <a16:creationId xmlns:a16="http://schemas.microsoft.com/office/drawing/2014/main" id="{960AA7B6-F481-43FD-A8A5-5096C70698EC}"/>
                </a:ext>
              </a:extLst>
            </p:cNvPr>
            <p:cNvSpPr/>
            <p:nvPr/>
          </p:nvSpPr>
          <p:spPr bwMode="auto">
            <a:xfrm>
              <a:off x="8523530" y="4188509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19" name="楕円 1118">
              <a:extLst>
                <a:ext uri="{FF2B5EF4-FFF2-40B4-BE49-F238E27FC236}">
                  <a16:creationId xmlns:a16="http://schemas.microsoft.com/office/drawing/2014/main" id="{2FB0590B-6181-4D78-9489-FBD4C7DAB141}"/>
                </a:ext>
              </a:extLst>
            </p:cNvPr>
            <p:cNvSpPr/>
            <p:nvPr/>
          </p:nvSpPr>
          <p:spPr bwMode="auto">
            <a:xfrm>
              <a:off x="8323505" y="4188509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20" name="楕円 1119">
              <a:extLst>
                <a:ext uri="{FF2B5EF4-FFF2-40B4-BE49-F238E27FC236}">
                  <a16:creationId xmlns:a16="http://schemas.microsoft.com/office/drawing/2014/main" id="{ADFFD94C-D7FF-43C0-A863-9785B2D8B815}"/>
                </a:ext>
              </a:extLst>
            </p:cNvPr>
            <p:cNvSpPr/>
            <p:nvPr/>
          </p:nvSpPr>
          <p:spPr bwMode="auto">
            <a:xfrm>
              <a:off x="8925961" y="4390915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21" name="楕円 1120">
              <a:extLst>
                <a:ext uri="{FF2B5EF4-FFF2-40B4-BE49-F238E27FC236}">
                  <a16:creationId xmlns:a16="http://schemas.microsoft.com/office/drawing/2014/main" id="{3DFF4786-EE3D-42FE-BF3D-CCD3C09E7E92}"/>
                </a:ext>
              </a:extLst>
            </p:cNvPr>
            <p:cNvSpPr/>
            <p:nvPr/>
          </p:nvSpPr>
          <p:spPr bwMode="auto">
            <a:xfrm>
              <a:off x="8725936" y="4390915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22" name="楕円 1121">
              <a:extLst>
                <a:ext uri="{FF2B5EF4-FFF2-40B4-BE49-F238E27FC236}">
                  <a16:creationId xmlns:a16="http://schemas.microsoft.com/office/drawing/2014/main" id="{A276EFBC-07F1-4790-A519-9CBDB1AC0A3B}"/>
                </a:ext>
              </a:extLst>
            </p:cNvPr>
            <p:cNvSpPr/>
            <p:nvPr/>
          </p:nvSpPr>
          <p:spPr bwMode="auto">
            <a:xfrm>
              <a:off x="8525911" y="4390915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23" name="楕円 1122">
              <a:extLst>
                <a:ext uri="{FF2B5EF4-FFF2-40B4-BE49-F238E27FC236}">
                  <a16:creationId xmlns:a16="http://schemas.microsoft.com/office/drawing/2014/main" id="{8BA73493-EB82-487E-8A2D-48055F6E765A}"/>
                </a:ext>
              </a:extLst>
            </p:cNvPr>
            <p:cNvSpPr/>
            <p:nvPr/>
          </p:nvSpPr>
          <p:spPr bwMode="auto">
            <a:xfrm>
              <a:off x="8725936" y="4588558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24" name="楕円 1123">
              <a:extLst>
                <a:ext uri="{FF2B5EF4-FFF2-40B4-BE49-F238E27FC236}">
                  <a16:creationId xmlns:a16="http://schemas.microsoft.com/office/drawing/2014/main" id="{42F3F495-285A-4F25-88E3-F87C11B63104}"/>
                </a:ext>
              </a:extLst>
            </p:cNvPr>
            <p:cNvSpPr/>
            <p:nvPr/>
          </p:nvSpPr>
          <p:spPr bwMode="auto">
            <a:xfrm>
              <a:off x="7316457" y="4386153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25" name="楕円 1124">
              <a:extLst>
                <a:ext uri="{FF2B5EF4-FFF2-40B4-BE49-F238E27FC236}">
                  <a16:creationId xmlns:a16="http://schemas.microsoft.com/office/drawing/2014/main" id="{26526B36-C305-4AC8-96AB-AAADDCF47846}"/>
                </a:ext>
              </a:extLst>
            </p:cNvPr>
            <p:cNvSpPr/>
            <p:nvPr/>
          </p:nvSpPr>
          <p:spPr bwMode="auto">
            <a:xfrm>
              <a:off x="7518863" y="4390915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26" name="楕円 1125">
              <a:extLst>
                <a:ext uri="{FF2B5EF4-FFF2-40B4-BE49-F238E27FC236}">
                  <a16:creationId xmlns:a16="http://schemas.microsoft.com/office/drawing/2014/main" id="{BA7F0D51-319F-456E-A96D-1935AF1A6008}"/>
                </a:ext>
              </a:extLst>
            </p:cNvPr>
            <p:cNvSpPr/>
            <p:nvPr/>
          </p:nvSpPr>
          <p:spPr bwMode="auto">
            <a:xfrm>
              <a:off x="7121195" y="4183747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27" name="楕円 1126">
              <a:extLst>
                <a:ext uri="{FF2B5EF4-FFF2-40B4-BE49-F238E27FC236}">
                  <a16:creationId xmlns:a16="http://schemas.microsoft.com/office/drawing/2014/main" id="{8A004D76-937F-4DCE-9521-84C8FAC4EC39}"/>
                </a:ext>
              </a:extLst>
            </p:cNvPr>
            <p:cNvSpPr/>
            <p:nvPr/>
          </p:nvSpPr>
          <p:spPr bwMode="auto">
            <a:xfrm>
              <a:off x="7323601" y="4188509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28" name="楕円 1127">
              <a:extLst>
                <a:ext uri="{FF2B5EF4-FFF2-40B4-BE49-F238E27FC236}">
                  <a16:creationId xmlns:a16="http://schemas.microsoft.com/office/drawing/2014/main" id="{9FC977D3-DF58-4951-BA7E-4D66DD8EA570}"/>
                </a:ext>
              </a:extLst>
            </p:cNvPr>
            <p:cNvSpPr/>
            <p:nvPr/>
          </p:nvSpPr>
          <p:spPr bwMode="auto">
            <a:xfrm>
              <a:off x="6916407" y="3990866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29" name="楕円 1128">
              <a:extLst>
                <a:ext uri="{FF2B5EF4-FFF2-40B4-BE49-F238E27FC236}">
                  <a16:creationId xmlns:a16="http://schemas.microsoft.com/office/drawing/2014/main" id="{F3C11729-5252-43DF-9246-7CE55DA25CFD}"/>
                </a:ext>
              </a:extLst>
            </p:cNvPr>
            <p:cNvSpPr/>
            <p:nvPr/>
          </p:nvSpPr>
          <p:spPr bwMode="auto">
            <a:xfrm>
              <a:off x="7118813" y="3995628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30" name="楕円 1129">
              <a:extLst>
                <a:ext uri="{FF2B5EF4-FFF2-40B4-BE49-F238E27FC236}">
                  <a16:creationId xmlns:a16="http://schemas.microsoft.com/office/drawing/2014/main" id="{3756D0BC-554B-4602-ABB3-A53BD9D8F9D3}"/>
                </a:ext>
              </a:extLst>
            </p:cNvPr>
            <p:cNvSpPr/>
            <p:nvPr/>
          </p:nvSpPr>
          <p:spPr bwMode="auto">
            <a:xfrm>
              <a:off x="7116211" y="3390790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31" name="楕円 1130">
              <a:extLst>
                <a:ext uri="{FF2B5EF4-FFF2-40B4-BE49-F238E27FC236}">
                  <a16:creationId xmlns:a16="http://schemas.microsoft.com/office/drawing/2014/main" id="{C01337C2-EEE1-48C1-B0F2-26C47174CBD0}"/>
                </a:ext>
              </a:extLst>
            </p:cNvPr>
            <p:cNvSpPr/>
            <p:nvPr/>
          </p:nvSpPr>
          <p:spPr bwMode="auto">
            <a:xfrm>
              <a:off x="6923330" y="3390790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32" name="楕円 1131">
              <a:extLst>
                <a:ext uri="{FF2B5EF4-FFF2-40B4-BE49-F238E27FC236}">
                  <a16:creationId xmlns:a16="http://schemas.microsoft.com/office/drawing/2014/main" id="{7744C9C6-4D8E-42AD-B841-515B26960BDC}"/>
                </a:ext>
              </a:extLst>
            </p:cNvPr>
            <p:cNvSpPr/>
            <p:nvPr/>
          </p:nvSpPr>
          <p:spPr bwMode="auto">
            <a:xfrm>
              <a:off x="6323255" y="3390790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33" name="楕円 1132">
              <a:extLst>
                <a:ext uri="{FF2B5EF4-FFF2-40B4-BE49-F238E27FC236}">
                  <a16:creationId xmlns:a16="http://schemas.microsoft.com/office/drawing/2014/main" id="{55D30188-4F0B-4327-9175-7E60A1CE3DAD}"/>
                </a:ext>
              </a:extLst>
            </p:cNvPr>
            <p:cNvSpPr/>
            <p:nvPr/>
          </p:nvSpPr>
          <p:spPr bwMode="auto">
            <a:xfrm>
              <a:off x="6123230" y="3390790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34" name="楕円 1133">
              <a:extLst>
                <a:ext uri="{FF2B5EF4-FFF2-40B4-BE49-F238E27FC236}">
                  <a16:creationId xmlns:a16="http://schemas.microsoft.com/office/drawing/2014/main" id="{FDCA2F03-5DD0-451D-962B-174E4C2EA13A}"/>
                </a:ext>
              </a:extLst>
            </p:cNvPr>
            <p:cNvSpPr/>
            <p:nvPr/>
          </p:nvSpPr>
          <p:spPr bwMode="auto">
            <a:xfrm>
              <a:off x="7528387" y="3386027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35" name="楕円 1134">
              <a:extLst>
                <a:ext uri="{FF2B5EF4-FFF2-40B4-BE49-F238E27FC236}">
                  <a16:creationId xmlns:a16="http://schemas.microsoft.com/office/drawing/2014/main" id="{61CDCE19-8D4F-4A91-84E8-BEC234E61694}"/>
                </a:ext>
              </a:extLst>
            </p:cNvPr>
            <p:cNvSpPr/>
            <p:nvPr/>
          </p:nvSpPr>
          <p:spPr bwMode="auto">
            <a:xfrm>
              <a:off x="6725686" y="3390790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36" name="楕円 1135">
              <a:extLst>
                <a:ext uri="{FF2B5EF4-FFF2-40B4-BE49-F238E27FC236}">
                  <a16:creationId xmlns:a16="http://schemas.microsoft.com/office/drawing/2014/main" id="{D1CDF356-17B8-43DE-9DE8-E011E03CBBEF}"/>
                </a:ext>
              </a:extLst>
            </p:cNvPr>
            <p:cNvSpPr/>
            <p:nvPr/>
          </p:nvSpPr>
          <p:spPr bwMode="auto">
            <a:xfrm>
              <a:off x="6525661" y="3390790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37" name="楕円 1136">
              <a:extLst>
                <a:ext uri="{FF2B5EF4-FFF2-40B4-BE49-F238E27FC236}">
                  <a16:creationId xmlns:a16="http://schemas.microsoft.com/office/drawing/2014/main" id="{470944D5-F2AD-47E9-92CD-A32F8839E2FA}"/>
                </a:ext>
              </a:extLst>
            </p:cNvPr>
            <p:cNvSpPr/>
            <p:nvPr/>
          </p:nvSpPr>
          <p:spPr bwMode="auto">
            <a:xfrm>
              <a:off x="6123230" y="3593196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38" name="楕円 1137">
              <a:extLst>
                <a:ext uri="{FF2B5EF4-FFF2-40B4-BE49-F238E27FC236}">
                  <a16:creationId xmlns:a16="http://schemas.microsoft.com/office/drawing/2014/main" id="{9F74D439-5608-40B0-9539-BDFE1C81CD18}"/>
                </a:ext>
              </a:extLst>
            </p:cNvPr>
            <p:cNvSpPr/>
            <p:nvPr/>
          </p:nvSpPr>
          <p:spPr bwMode="auto">
            <a:xfrm>
              <a:off x="6323255" y="3783696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39" name="楕円 1138">
              <a:extLst>
                <a:ext uri="{FF2B5EF4-FFF2-40B4-BE49-F238E27FC236}">
                  <a16:creationId xmlns:a16="http://schemas.microsoft.com/office/drawing/2014/main" id="{B723F045-745C-4D55-B93B-1D68F5414FE2}"/>
                </a:ext>
              </a:extLst>
            </p:cNvPr>
            <p:cNvSpPr/>
            <p:nvPr/>
          </p:nvSpPr>
          <p:spPr bwMode="auto">
            <a:xfrm>
              <a:off x="6525661" y="3783696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40" name="楕円 1139">
              <a:extLst>
                <a:ext uri="{FF2B5EF4-FFF2-40B4-BE49-F238E27FC236}">
                  <a16:creationId xmlns:a16="http://schemas.microsoft.com/office/drawing/2014/main" id="{9C88002C-19AF-4CE0-96AF-0A8EBBC03233}"/>
                </a:ext>
              </a:extLst>
            </p:cNvPr>
            <p:cNvSpPr/>
            <p:nvPr/>
          </p:nvSpPr>
          <p:spPr bwMode="auto">
            <a:xfrm>
              <a:off x="6924391" y="3788459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41" name="楕円 1140">
              <a:extLst>
                <a:ext uri="{FF2B5EF4-FFF2-40B4-BE49-F238E27FC236}">
                  <a16:creationId xmlns:a16="http://schemas.microsoft.com/office/drawing/2014/main" id="{946737F5-3A5E-40DD-89C6-F2A9A6266B60}"/>
                </a:ext>
              </a:extLst>
            </p:cNvPr>
            <p:cNvSpPr/>
            <p:nvPr/>
          </p:nvSpPr>
          <p:spPr bwMode="auto">
            <a:xfrm>
              <a:off x="6918567" y="3588434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42" name="楕円 1141">
              <a:extLst>
                <a:ext uri="{FF2B5EF4-FFF2-40B4-BE49-F238E27FC236}">
                  <a16:creationId xmlns:a16="http://schemas.microsoft.com/office/drawing/2014/main" id="{9F347D5C-D3ED-49BF-BFBA-37A3D0B4BD4A}"/>
                </a:ext>
              </a:extLst>
            </p:cNvPr>
            <p:cNvSpPr/>
            <p:nvPr/>
          </p:nvSpPr>
          <p:spPr bwMode="auto">
            <a:xfrm>
              <a:off x="5721860" y="3986103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43" name="楕円 1142">
              <a:extLst>
                <a:ext uri="{FF2B5EF4-FFF2-40B4-BE49-F238E27FC236}">
                  <a16:creationId xmlns:a16="http://schemas.microsoft.com/office/drawing/2014/main" id="{2F0F1919-D206-4CAC-9A9E-77A6100C40B7}"/>
                </a:ext>
              </a:extLst>
            </p:cNvPr>
            <p:cNvSpPr/>
            <p:nvPr/>
          </p:nvSpPr>
          <p:spPr bwMode="auto">
            <a:xfrm>
              <a:off x="5716036" y="3786078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44" name="楕円 1143">
              <a:extLst>
                <a:ext uri="{FF2B5EF4-FFF2-40B4-BE49-F238E27FC236}">
                  <a16:creationId xmlns:a16="http://schemas.microsoft.com/office/drawing/2014/main" id="{669CE630-F5A3-47F0-B599-58A57AA987B0}"/>
                </a:ext>
              </a:extLst>
            </p:cNvPr>
            <p:cNvSpPr/>
            <p:nvPr/>
          </p:nvSpPr>
          <p:spPr bwMode="auto">
            <a:xfrm>
              <a:off x="6916407" y="4390916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45" name="楕円 1144">
              <a:extLst>
                <a:ext uri="{FF2B5EF4-FFF2-40B4-BE49-F238E27FC236}">
                  <a16:creationId xmlns:a16="http://schemas.microsoft.com/office/drawing/2014/main" id="{A3017DAE-762C-45C2-94E7-51847C76BD18}"/>
                </a:ext>
              </a:extLst>
            </p:cNvPr>
            <p:cNvSpPr/>
            <p:nvPr/>
          </p:nvSpPr>
          <p:spPr bwMode="auto">
            <a:xfrm>
              <a:off x="6923330" y="4790965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46" name="楕円 1145">
              <a:extLst>
                <a:ext uri="{FF2B5EF4-FFF2-40B4-BE49-F238E27FC236}">
                  <a16:creationId xmlns:a16="http://schemas.microsoft.com/office/drawing/2014/main" id="{16216510-9CC3-4894-9FC1-3A9B4BC5EB67}"/>
                </a:ext>
              </a:extLst>
            </p:cNvPr>
            <p:cNvSpPr/>
            <p:nvPr/>
          </p:nvSpPr>
          <p:spPr bwMode="auto">
            <a:xfrm>
              <a:off x="6323255" y="4790965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47" name="楕円 1146">
              <a:extLst>
                <a:ext uri="{FF2B5EF4-FFF2-40B4-BE49-F238E27FC236}">
                  <a16:creationId xmlns:a16="http://schemas.microsoft.com/office/drawing/2014/main" id="{E834332B-1C13-46B2-9267-75AEB0A1B926}"/>
                </a:ext>
              </a:extLst>
            </p:cNvPr>
            <p:cNvSpPr/>
            <p:nvPr/>
          </p:nvSpPr>
          <p:spPr bwMode="auto">
            <a:xfrm>
              <a:off x="6123230" y="4790965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48" name="楕円 1147">
              <a:extLst>
                <a:ext uri="{FF2B5EF4-FFF2-40B4-BE49-F238E27FC236}">
                  <a16:creationId xmlns:a16="http://schemas.microsoft.com/office/drawing/2014/main" id="{37BC0149-875D-4A10-ADB2-AC1A587F7B50}"/>
                </a:ext>
              </a:extLst>
            </p:cNvPr>
            <p:cNvSpPr/>
            <p:nvPr/>
          </p:nvSpPr>
          <p:spPr bwMode="auto">
            <a:xfrm>
              <a:off x="6725686" y="4790965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49" name="楕円 1148">
              <a:extLst>
                <a:ext uri="{FF2B5EF4-FFF2-40B4-BE49-F238E27FC236}">
                  <a16:creationId xmlns:a16="http://schemas.microsoft.com/office/drawing/2014/main" id="{A9B55EA6-EA4E-462F-BA49-54DF65CF7138}"/>
                </a:ext>
              </a:extLst>
            </p:cNvPr>
            <p:cNvSpPr/>
            <p:nvPr/>
          </p:nvSpPr>
          <p:spPr bwMode="auto">
            <a:xfrm>
              <a:off x="6525661" y="4790965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50" name="楕円 1149">
              <a:extLst>
                <a:ext uri="{FF2B5EF4-FFF2-40B4-BE49-F238E27FC236}">
                  <a16:creationId xmlns:a16="http://schemas.microsoft.com/office/drawing/2014/main" id="{8009C3FD-8F94-4A8D-8750-812518B0BDBE}"/>
                </a:ext>
              </a:extLst>
            </p:cNvPr>
            <p:cNvSpPr/>
            <p:nvPr/>
          </p:nvSpPr>
          <p:spPr bwMode="auto">
            <a:xfrm>
              <a:off x="6123230" y="4588559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51" name="楕円 1150">
              <a:extLst>
                <a:ext uri="{FF2B5EF4-FFF2-40B4-BE49-F238E27FC236}">
                  <a16:creationId xmlns:a16="http://schemas.microsoft.com/office/drawing/2014/main" id="{14E9E41C-69EB-464E-AEEA-59C34AB0E32F}"/>
                </a:ext>
              </a:extLst>
            </p:cNvPr>
            <p:cNvSpPr/>
            <p:nvPr/>
          </p:nvSpPr>
          <p:spPr bwMode="auto">
            <a:xfrm>
              <a:off x="6725686" y="4588559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52" name="楕円 1151">
              <a:extLst>
                <a:ext uri="{FF2B5EF4-FFF2-40B4-BE49-F238E27FC236}">
                  <a16:creationId xmlns:a16="http://schemas.microsoft.com/office/drawing/2014/main" id="{73D9E57A-A334-4966-BA63-3531D517B761}"/>
                </a:ext>
              </a:extLst>
            </p:cNvPr>
            <p:cNvSpPr/>
            <p:nvPr/>
          </p:nvSpPr>
          <p:spPr bwMode="auto">
            <a:xfrm>
              <a:off x="7121195" y="4588559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53" name="楕円 1152">
              <a:extLst>
                <a:ext uri="{FF2B5EF4-FFF2-40B4-BE49-F238E27FC236}">
                  <a16:creationId xmlns:a16="http://schemas.microsoft.com/office/drawing/2014/main" id="{1A611EED-27FB-4D8C-A020-82A688B308F4}"/>
                </a:ext>
              </a:extLst>
            </p:cNvPr>
            <p:cNvSpPr/>
            <p:nvPr/>
          </p:nvSpPr>
          <p:spPr bwMode="auto">
            <a:xfrm>
              <a:off x="7323601" y="4593321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54" name="楕円 1153">
              <a:extLst>
                <a:ext uri="{FF2B5EF4-FFF2-40B4-BE49-F238E27FC236}">
                  <a16:creationId xmlns:a16="http://schemas.microsoft.com/office/drawing/2014/main" id="{5595B0E9-3B9E-43BB-BDAD-0A7858B4A065}"/>
                </a:ext>
              </a:extLst>
            </p:cNvPr>
            <p:cNvSpPr/>
            <p:nvPr/>
          </p:nvSpPr>
          <p:spPr bwMode="auto">
            <a:xfrm>
              <a:off x="7318839" y="4783821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55" name="楕円 1154">
              <a:extLst>
                <a:ext uri="{FF2B5EF4-FFF2-40B4-BE49-F238E27FC236}">
                  <a16:creationId xmlns:a16="http://schemas.microsoft.com/office/drawing/2014/main" id="{4C565763-B89D-4E91-B21C-C4FBE691A468}"/>
                </a:ext>
              </a:extLst>
            </p:cNvPr>
            <p:cNvSpPr/>
            <p:nvPr/>
          </p:nvSpPr>
          <p:spPr bwMode="auto">
            <a:xfrm>
              <a:off x="7521245" y="4788583"/>
              <a:ext cx="177848" cy="177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pptx679_碁盤のマス目図</dc:title>
  <dc:subject>pptx679_碁盤のマス目図</dc:subject>
  <dc:creator>http://www.digipot.net</dc:creator>
  <cp:lastModifiedBy/>
  <cp:revision>1</cp:revision>
  <dcterms:created xsi:type="dcterms:W3CDTF">2017-10-06T02:09:00Z</dcterms:created>
  <dcterms:modified xsi:type="dcterms:W3CDTF">2017-11-21T11:42:57Z</dcterms:modified>
  <cp:category/>
  <cp:version>1</cp:version>
</cp:coreProperties>
</file>